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  <a:srgbClr val="B68F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03" autoAdjust="0"/>
  </p:normalViewPr>
  <p:slideViewPr>
    <p:cSldViewPr>
      <p:cViewPr>
        <p:scale>
          <a:sx n="100" d="100"/>
          <a:sy n="100" d="100"/>
        </p:scale>
        <p:origin x="-1104" y="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3EDD90-0929-4F0C-BBAC-4B5E0638B1C1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323992CA-0854-4E03-ACDD-F208F6F5CD99}">
      <dgm:prSet phldrT="[Texto]" custT="1"/>
      <dgm:spPr/>
      <dgm:t>
        <a:bodyPr/>
        <a:lstStyle/>
        <a:p>
          <a:pPr algn="ctr"/>
          <a:r>
            <a:rPr lang="es-ES" sz="1600" b="1">
              <a:solidFill>
                <a:sysClr val="windowText" lastClr="000000"/>
              </a:solidFill>
              <a:latin typeface="Comic Sans MS" pitchFamily="66" charset="0"/>
            </a:rPr>
            <a:t>Persona</a:t>
          </a:r>
        </a:p>
      </dgm:t>
    </dgm:pt>
    <dgm:pt modelId="{4553E069-02B4-4199-8B82-709BAA1044C6}" type="parTrans" cxnId="{DB8A3029-AB81-4F89-B300-ABCEDA573242}">
      <dgm:prSet/>
      <dgm:spPr/>
      <dgm:t>
        <a:bodyPr/>
        <a:lstStyle/>
        <a:p>
          <a:pPr algn="ctr"/>
          <a:endParaRPr lang="es-ES"/>
        </a:p>
      </dgm:t>
    </dgm:pt>
    <dgm:pt modelId="{C5F91D91-54FA-4253-89B2-07F374DA255A}" type="sibTrans" cxnId="{DB8A3029-AB81-4F89-B300-ABCEDA573242}">
      <dgm:prSet/>
      <dgm:spPr/>
      <dgm:t>
        <a:bodyPr/>
        <a:lstStyle/>
        <a:p>
          <a:pPr algn="ctr"/>
          <a:endParaRPr lang="es-ES"/>
        </a:p>
      </dgm:t>
    </dgm:pt>
    <dgm:pt modelId="{5D71F89A-5BCF-48B8-B5A7-686E6728EBA3}">
      <dgm:prSet phldrT="[Texto]" custT="1"/>
      <dgm:spPr/>
      <dgm:t>
        <a:bodyPr/>
        <a:lstStyle/>
        <a:p>
          <a:pPr algn="ctr"/>
          <a:r>
            <a:rPr lang="es-ES" sz="1400" b="1">
              <a:solidFill>
                <a:sysClr val="windowText" lastClr="000000"/>
              </a:solidFill>
              <a:latin typeface="Comic Sans MS" pitchFamily="66" charset="0"/>
            </a:rPr>
            <a:t>Casco</a:t>
          </a:r>
        </a:p>
      </dgm:t>
    </dgm:pt>
    <dgm:pt modelId="{61CE81EF-15E1-4959-ACC7-2730702E4E89}" type="parTrans" cxnId="{8AF792CF-CDD8-4A79-BED8-1E5C34F60729}">
      <dgm:prSet/>
      <dgm:spPr/>
      <dgm:t>
        <a:bodyPr/>
        <a:lstStyle/>
        <a:p>
          <a:pPr algn="ctr"/>
          <a:endParaRPr lang="es-ES"/>
        </a:p>
      </dgm:t>
    </dgm:pt>
    <dgm:pt modelId="{24DFC90B-B4A8-498A-9816-D7625F66A148}" type="sibTrans" cxnId="{8AF792CF-CDD8-4A79-BED8-1E5C34F60729}">
      <dgm:prSet/>
      <dgm:spPr/>
      <dgm:t>
        <a:bodyPr/>
        <a:lstStyle/>
        <a:p>
          <a:pPr algn="ctr"/>
          <a:endParaRPr lang="es-ES"/>
        </a:p>
      </dgm:t>
    </dgm:pt>
    <dgm:pt modelId="{71FF23F3-A180-49D4-A6DE-D93F154F461E}">
      <dgm:prSet phldrT="[Texto]" custT="1"/>
      <dgm:spPr/>
      <dgm:t>
        <a:bodyPr/>
        <a:lstStyle/>
        <a:p>
          <a:pPr algn="ctr"/>
          <a:r>
            <a:rPr lang="es-ES" sz="1400" b="1">
              <a:solidFill>
                <a:sysClr val="windowText" lastClr="000000"/>
              </a:solidFill>
              <a:latin typeface="Comic Sans MS" pitchFamily="66" charset="0"/>
            </a:rPr>
            <a:t>Ropa cómoda</a:t>
          </a:r>
        </a:p>
      </dgm:t>
    </dgm:pt>
    <dgm:pt modelId="{02EA6B30-7F8E-40E0-BBE2-9AAC3ECC4E43}" type="parTrans" cxnId="{DF701847-6645-412C-B126-5F1AF42056BA}">
      <dgm:prSet/>
      <dgm:spPr/>
      <dgm:t>
        <a:bodyPr/>
        <a:lstStyle/>
        <a:p>
          <a:pPr algn="ctr"/>
          <a:endParaRPr lang="es-ES"/>
        </a:p>
      </dgm:t>
    </dgm:pt>
    <dgm:pt modelId="{5A0347A9-4AAD-4BDC-8D23-2B8DA472C0D4}" type="sibTrans" cxnId="{DF701847-6645-412C-B126-5F1AF42056BA}">
      <dgm:prSet/>
      <dgm:spPr/>
      <dgm:t>
        <a:bodyPr/>
        <a:lstStyle/>
        <a:p>
          <a:pPr algn="ctr"/>
          <a:endParaRPr lang="es-ES"/>
        </a:p>
      </dgm:t>
    </dgm:pt>
    <dgm:pt modelId="{66B60465-E1C2-4240-A165-A39019CC4ABD}">
      <dgm:prSet phldrT="[Texto]" custT="1"/>
      <dgm:spPr/>
      <dgm:t>
        <a:bodyPr/>
        <a:lstStyle/>
        <a:p>
          <a:pPr algn="ctr"/>
          <a:r>
            <a:rPr lang="es-ES" sz="1400" b="1">
              <a:solidFill>
                <a:sysClr val="windowText" lastClr="000000"/>
              </a:solidFill>
              <a:latin typeface="Comic Sans MS" pitchFamily="66" charset="0"/>
            </a:rPr>
            <a:t>Calzado deportivo</a:t>
          </a:r>
        </a:p>
      </dgm:t>
    </dgm:pt>
    <dgm:pt modelId="{070FD91D-A347-4B13-B4D3-3BC75E31355D}" type="parTrans" cxnId="{94A1ED58-AB2C-4E81-ABA0-680C7F918906}">
      <dgm:prSet/>
      <dgm:spPr/>
      <dgm:t>
        <a:bodyPr/>
        <a:lstStyle/>
        <a:p>
          <a:pPr algn="ctr"/>
          <a:endParaRPr lang="es-ES"/>
        </a:p>
      </dgm:t>
    </dgm:pt>
    <dgm:pt modelId="{A04A99E0-E6A6-4B26-9F7C-4EE1FEA0E7DF}" type="sibTrans" cxnId="{94A1ED58-AB2C-4E81-ABA0-680C7F918906}">
      <dgm:prSet/>
      <dgm:spPr/>
      <dgm:t>
        <a:bodyPr/>
        <a:lstStyle/>
        <a:p>
          <a:pPr algn="ctr"/>
          <a:endParaRPr lang="es-ES"/>
        </a:p>
      </dgm:t>
    </dgm:pt>
    <dgm:pt modelId="{F3915F57-98A4-4F7E-9A98-3A076D9E0D9F}">
      <dgm:prSet phldrT="[Texto]" custT="1"/>
      <dgm:spPr/>
      <dgm:t>
        <a:bodyPr/>
        <a:lstStyle/>
        <a:p>
          <a:pPr algn="ctr"/>
          <a:r>
            <a:rPr lang="es-ES" sz="1400" b="1">
              <a:solidFill>
                <a:sysClr val="windowText" lastClr="000000"/>
              </a:solidFill>
              <a:latin typeface="Comic Sans MS" pitchFamily="66" charset="0"/>
            </a:rPr>
            <a:t>Gafas</a:t>
          </a:r>
        </a:p>
      </dgm:t>
    </dgm:pt>
    <dgm:pt modelId="{17436130-E419-435B-87E9-83E610683749}" type="parTrans" cxnId="{499C4061-AE84-4734-9B42-CCDF89BB0918}">
      <dgm:prSet/>
      <dgm:spPr/>
      <dgm:t>
        <a:bodyPr/>
        <a:lstStyle/>
        <a:p>
          <a:pPr algn="ctr"/>
          <a:endParaRPr lang="es-ES"/>
        </a:p>
      </dgm:t>
    </dgm:pt>
    <dgm:pt modelId="{5B0877C0-A690-405F-8F51-98B5F612FCA3}" type="sibTrans" cxnId="{499C4061-AE84-4734-9B42-CCDF89BB0918}">
      <dgm:prSet/>
      <dgm:spPr/>
      <dgm:t>
        <a:bodyPr/>
        <a:lstStyle/>
        <a:p>
          <a:pPr algn="ctr"/>
          <a:endParaRPr lang="es-ES"/>
        </a:p>
      </dgm:t>
    </dgm:pt>
    <dgm:pt modelId="{44798269-E200-41DF-866E-631DF7BA8D0A}" type="pres">
      <dgm:prSet presAssocID="{583EDD90-0929-4F0C-BBAC-4B5E0638B1C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48ADA26-A948-40C4-834D-DD3F1E32A42A}" type="pres">
      <dgm:prSet presAssocID="{323992CA-0854-4E03-ACDD-F208F6F5CD99}" presName="centerShape" presStyleLbl="node0" presStyleIdx="0" presStyleCnt="1" custScaleX="145319" custScaleY="122431"/>
      <dgm:spPr/>
      <dgm:t>
        <a:bodyPr/>
        <a:lstStyle/>
        <a:p>
          <a:endParaRPr lang="es-ES"/>
        </a:p>
      </dgm:t>
    </dgm:pt>
    <dgm:pt modelId="{3C98932D-D7C1-4C41-B446-1F063A0C5C07}" type="pres">
      <dgm:prSet presAssocID="{5D71F89A-5BCF-48B8-B5A7-686E6728EBA3}" presName="node" presStyleLbl="node1" presStyleIdx="0" presStyleCnt="4" custScaleX="145318" custScaleY="1224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534600A-612C-4B83-A9E9-51758E360860}" type="pres">
      <dgm:prSet presAssocID="{5D71F89A-5BCF-48B8-B5A7-686E6728EBA3}" presName="dummy" presStyleCnt="0"/>
      <dgm:spPr/>
    </dgm:pt>
    <dgm:pt modelId="{621A746C-88E9-4686-AC7A-A65D6B87C008}" type="pres">
      <dgm:prSet presAssocID="{24DFC90B-B4A8-498A-9816-D7625F66A148}" presName="sibTrans" presStyleLbl="sibTrans2D1" presStyleIdx="0" presStyleCnt="4"/>
      <dgm:spPr/>
      <dgm:t>
        <a:bodyPr/>
        <a:lstStyle/>
        <a:p>
          <a:endParaRPr lang="es-ES"/>
        </a:p>
      </dgm:t>
    </dgm:pt>
    <dgm:pt modelId="{1FCFBC8D-8964-4D48-B47F-BDB48BC3D10F}" type="pres">
      <dgm:prSet presAssocID="{71FF23F3-A180-49D4-A6DE-D93F154F461E}" presName="node" presStyleLbl="node1" presStyleIdx="1" presStyleCnt="4" custScaleX="145318" custScaleY="122431" custRadScaleRad="142293" custRadScaleInc="39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06E066-D534-40B5-925E-04153A08E0E5}" type="pres">
      <dgm:prSet presAssocID="{71FF23F3-A180-49D4-A6DE-D93F154F461E}" presName="dummy" presStyleCnt="0"/>
      <dgm:spPr/>
    </dgm:pt>
    <dgm:pt modelId="{A8D80F0D-7921-44AA-999D-F938E9D2E968}" type="pres">
      <dgm:prSet presAssocID="{5A0347A9-4AAD-4BDC-8D23-2B8DA472C0D4}" presName="sibTrans" presStyleLbl="sibTrans2D1" presStyleIdx="1" presStyleCnt="4"/>
      <dgm:spPr/>
      <dgm:t>
        <a:bodyPr/>
        <a:lstStyle/>
        <a:p>
          <a:endParaRPr lang="es-ES"/>
        </a:p>
      </dgm:t>
    </dgm:pt>
    <dgm:pt modelId="{6FEA25FC-E036-45CB-9C65-1D35826E0E46}" type="pres">
      <dgm:prSet presAssocID="{66B60465-E1C2-4240-A165-A39019CC4ABD}" presName="node" presStyleLbl="node1" presStyleIdx="2" presStyleCnt="4" custScaleX="186127" custScaleY="1224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F768DF-FF47-4F50-BE36-922D4A9473D0}" type="pres">
      <dgm:prSet presAssocID="{66B60465-E1C2-4240-A165-A39019CC4ABD}" presName="dummy" presStyleCnt="0"/>
      <dgm:spPr/>
    </dgm:pt>
    <dgm:pt modelId="{68E759BE-F9C4-4FEA-9CDC-B38C7C3386C5}" type="pres">
      <dgm:prSet presAssocID="{A04A99E0-E6A6-4B26-9F7C-4EE1FEA0E7DF}" presName="sibTrans" presStyleLbl="sibTrans2D1" presStyleIdx="2" presStyleCnt="4"/>
      <dgm:spPr/>
      <dgm:t>
        <a:bodyPr/>
        <a:lstStyle/>
        <a:p>
          <a:endParaRPr lang="es-ES"/>
        </a:p>
      </dgm:t>
    </dgm:pt>
    <dgm:pt modelId="{7141C6E6-FA2C-4933-A745-840598754F9C}" type="pres">
      <dgm:prSet presAssocID="{F3915F57-98A4-4F7E-9A98-3A076D9E0D9F}" presName="node" presStyleLbl="node1" presStyleIdx="3" presStyleCnt="4" custScaleX="145318" custScaleY="122431" custRadScaleRad="149005" custRadScaleInc="93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D8F942-76A0-4B5E-8ED7-E93A4C0F5537}" type="pres">
      <dgm:prSet presAssocID="{F3915F57-98A4-4F7E-9A98-3A076D9E0D9F}" presName="dummy" presStyleCnt="0"/>
      <dgm:spPr/>
    </dgm:pt>
    <dgm:pt modelId="{95A84A50-5048-41D1-9D42-A2DD2FD3ADB7}" type="pres">
      <dgm:prSet presAssocID="{5B0877C0-A690-405F-8F51-98B5F612FCA3}" presName="sibTrans" presStyleLbl="sibTrans2D1" presStyleIdx="3" presStyleCnt="4"/>
      <dgm:spPr/>
      <dgm:t>
        <a:bodyPr/>
        <a:lstStyle/>
        <a:p>
          <a:endParaRPr lang="es-ES"/>
        </a:p>
      </dgm:t>
    </dgm:pt>
  </dgm:ptLst>
  <dgm:cxnLst>
    <dgm:cxn modelId="{AD8E8548-917A-4BE6-B26D-D9E9F158F647}" type="presOf" srcId="{24DFC90B-B4A8-498A-9816-D7625F66A148}" destId="{621A746C-88E9-4686-AC7A-A65D6B87C008}" srcOrd="0" destOrd="0" presId="urn:microsoft.com/office/officeart/2005/8/layout/radial6"/>
    <dgm:cxn modelId="{40F68389-F5BD-4B95-8AE7-384CEB074E79}" type="presOf" srcId="{583EDD90-0929-4F0C-BBAC-4B5E0638B1C1}" destId="{44798269-E200-41DF-866E-631DF7BA8D0A}" srcOrd="0" destOrd="0" presId="urn:microsoft.com/office/officeart/2005/8/layout/radial6"/>
    <dgm:cxn modelId="{94A1ED58-AB2C-4E81-ABA0-680C7F918906}" srcId="{323992CA-0854-4E03-ACDD-F208F6F5CD99}" destId="{66B60465-E1C2-4240-A165-A39019CC4ABD}" srcOrd="2" destOrd="0" parTransId="{070FD91D-A347-4B13-B4D3-3BC75E31355D}" sibTransId="{A04A99E0-E6A6-4B26-9F7C-4EE1FEA0E7DF}"/>
    <dgm:cxn modelId="{61181806-636B-4620-8378-E544781869A2}" type="presOf" srcId="{F3915F57-98A4-4F7E-9A98-3A076D9E0D9F}" destId="{7141C6E6-FA2C-4933-A745-840598754F9C}" srcOrd="0" destOrd="0" presId="urn:microsoft.com/office/officeart/2005/8/layout/radial6"/>
    <dgm:cxn modelId="{10BE7064-D812-43AD-8FFF-718CDB7CF213}" type="presOf" srcId="{5B0877C0-A690-405F-8F51-98B5F612FCA3}" destId="{95A84A50-5048-41D1-9D42-A2DD2FD3ADB7}" srcOrd="0" destOrd="0" presId="urn:microsoft.com/office/officeart/2005/8/layout/radial6"/>
    <dgm:cxn modelId="{5403945E-5D06-4DEB-92AA-E4BB50CB3998}" type="presOf" srcId="{5D71F89A-5BCF-48B8-B5A7-686E6728EBA3}" destId="{3C98932D-D7C1-4C41-B446-1F063A0C5C07}" srcOrd="0" destOrd="0" presId="urn:microsoft.com/office/officeart/2005/8/layout/radial6"/>
    <dgm:cxn modelId="{933C3926-5E88-4E94-9A1F-65DCA3ED7228}" type="presOf" srcId="{66B60465-E1C2-4240-A165-A39019CC4ABD}" destId="{6FEA25FC-E036-45CB-9C65-1D35826E0E46}" srcOrd="0" destOrd="0" presId="urn:microsoft.com/office/officeart/2005/8/layout/radial6"/>
    <dgm:cxn modelId="{75B9557E-32EE-4EFE-90DE-5821075B2D2B}" type="presOf" srcId="{5A0347A9-4AAD-4BDC-8D23-2B8DA472C0D4}" destId="{A8D80F0D-7921-44AA-999D-F938E9D2E968}" srcOrd="0" destOrd="0" presId="urn:microsoft.com/office/officeart/2005/8/layout/radial6"/>
    <dgm:cxn modelId="{DB8A3029-AB81-4F89-B300-ABCEDA573242}" srcId="{583EDD90-0929-4F0C-BBAC-4B5E0638B1C1}" destId="{323992CA-0854-4E03-ACDD-F208F6F5CD99}" srcOrd="0" destOrd="0" parTransId="{4553E069-02B4-4199-8B82-709BAA1044C6}" sibTransId="{C5F91D91-54FA-4253-89B2-07F374DA255A}"/>
    <dgm:cxn modelId="{C9A3211D-C3B2-4793-A541-129B5D4AF74D}" type="presOf" srcId="{71FF23F3-A180-49D4-A6DE-D93F154F461E}" destId="{1FCFBC8D-8964-4D48-B47F-BDB48BC3D10F}" srcOrd="0" destOrd="0" presId="urn:microsoft.com/office/officeart/2005/8/layout/radial6"/>
    <dgm:cxn modelId="{DF701847-6645-412C-B126-5F1AF42056BA}" srcId="{323992CA-0854-4E03-ACDD-F208F6F5CD99}" destId="{71FF23F3-A180-49D4-A6DE-D93F154F461E}" srcOrd="1" destOrd="0" parTransId="{02EA6B30-7F8E-40E0-BBE2-9AAC3ECC4E43}" sibTransId="{5A0347A9-4AAD-4BDC-8D23-2B8DA472C0D4}"/>
    <dgm:cxn modelId="{43619EE4-A803-4E41-81B3-18CD44DDF15C}" type="presOf" srcId="{323992CA-0854-4E03-ACDD-F208F6F5CD99}" destId="{648ADA26-A948-40C4-834D-DD3F1E32A42A}" srcOrd="0" destOrd="0" presId="urn:microsoft.com/office/officeart/2005/8/layout/radial6"/>
    <dgm:cxn modelId="{081F5682-FC51-4BA7-BEEB-092BAB58C6BA}" type="presOf" srcId="{A04A99E0-E6A6-4B26-9F7C-4EE1FEA0E7DF}" destId="{68E759BE-F9C4-4FEA-9CDC-B38C7C3386C5}" srcOrd="0" destOrd="0" presId="urn:microsoft.com/office/officeart/2005/8/layout/radial6"/>
    <dgm:cxn modelId="{499C4061-AE84-4734-9B42-CCDF89BB0918}" srcId="{323992CA-0854-4E03-ACDD-F208F6F5CD99}" destId="{F3915F57-98A4-4F7E-9A98-3A076D9E0D9F}" srcOrd="3" destOrd="0" parTransId="{17436130-E419-435B-87E9-83E610683749}" sibTransId="{5B0877C0-A690-405F-8F51-98B5F612FCA3}"/>
    <dgm:cxn modelId="{8AF792CF-CDD8-4A79-BED8-1E5C34F60729}" srcId="{323992CA-0854-4E03-ACDD-F208F6F5CD99}" destId="{5D71F89A-5BCF-48B8-B5A7-686E6728EBA3}" srcOrd="0" destOrd="0" parTransId="{61CE81EF-15E1-4959-ACC7-2730702E4E89}" sibTransId="{24DFC90B-B4A8-498A-9816-D7625F66A148}"/>
    <dgm:cxn modelId="{C6E837BE-E701-46EA-A4E8-F8516B3D6676}" type="presParOf" srcId="{44798269-E200-41DF-866E-631DF7BA8D0A}" destId="{648ADA26-A948-40C4-834D-DD3F1E32A42A}" srcOrd="0" destOrd="0" presId="urn:microsoft.com/office/officeart/2005/8/layout/radial6"/>
    <dgm:cxn modelId="{5EE77C13-801C-4388-A6A3-F17E867BDE77}" type="presParOf" srcId="{44798269-E200-41DF-866E-631DF7BA8D0A}" destId="{3C98932D-D7C1-4C41-B446-1F063A0C5C07}" srcOrd="1" destOrd="0" presId="urn:microsoft.com/office/officeart/2005/8/layout/radial6"/>
    <dgm:cxn modelId="{B7A68E11-801C-4B1B-8F27-1C4A94C0344F}" type="presParOf" srcId="{44798269-E200-41DF-866E-631DF7BA8D0A}" destId="{A534600A-612C-4B83-A9E9-51758E360860}" srcOrd="2" destOrd="0" presId="urn:microsoft.com/office/officeart/2005/8/layout/radial6"/>
    <dgm:cxn modelId="{B96012F7-2DF7-42C0-B9A8-564476355699}" type="presParOf" srcId="{44798269-E200-41DF-866E-631DF7BA8D0A}" destId="{621A746C-88E9-4686-AC7A-A65D6B87C008}" srcOrd="3" destOrd="0" presId="urn:microsoft.com/office/officeart/2005/8/layout/radial6"/>
    <dgm:cxn modelId="{9D5EAB02-403B-417D-96C6-92E65DEC2CB8}" type="presParOf" srcId="{44798269-E200-41DF-866E-631DF7BA8D0A}" destId="{1FCFBC8D-8964-4D48-B47F-BDB48BC3D10F}" srcOrd="4" destOrd="0" presId="urn:microsoft.com/office/officeart/2005/8/layout/radial6"/>
    <dgm:cxn modelId="{5310D6E1-2047-473A-AE6F-F2A661F6657B}" type="presParOf" srcId="{44798269-E200-41DF-866E-631DF7BA8D0A}" destId="{0406E066-D534-40B5-925E-04153A08E0E5}" srcOrd="5" destOrd="0" presId="urn:microsoft.com/office/officeart/2005/8/layout/radial6"/>
    <dgm:cxn modelId="{55707C34-30D8-4FBB-8CA8-9128E353BDCB}" type="presParOf" srcId="{44798269-E200-41DF-866E-631DF7BA8D0A}" destId="{A8D80F0D-7921-44AA-999D-F938E9D2E968}" srcOrd="6" destOrd="0" presId="urn:microsoft.com/office/officeart/2005/8/layout/radial6"/>
    <dgm:cxn modelId="{67D3FB9D-FCEC-42A9-9D77-D53757F8B701}" type="presParOf" srcId="{44798269-E200-41DF-866E-631DF7BA8D0A}" destId="{6FEA25FC-E036-45CB-9C65-1D35826E0E46}" srcOrd="7" destOrd="0" presId="urn:microsoft.com/office/officeart/2005/8/layout/radial6"/>
    <dgm:cxn modelId="{E0BE4C7F-BD70-42F6-8518-3EFC8FDC0314}" type="presParOf" srcId="{44798269-E200-41DF-866E-631DF7BA8D0A}" destId="{24F768DF-FF47-4F50-BE36-922D4A9473D0}" srcOrd="8" destOrd="0" presId="urn:microsoft.com/office/officeart/2005/8/layout/radial6"/>
    <dgm:cxn modelId="{945A946A-851B-47A1-8F86-AAF1D5D910A8}" type="presParOf" srcId="{44798269-E200-41DF-866E-631DF7BA8D0A}" destId="{68E759BE-F9C4-4FEA-9CDC-B38C7C3386C5}" srcOrd="9" destOrd="0" presId="urn:microsoft.com/office/officeart/2005/8/layout/radial6"/>
    <dgm:cxn modelId="{67905C25-CA5C-41D4-9E57-DE7201B0E2F4}" type="presParOf" srcId="{44798269-E200-41DF-866E-631DF7BA8D0A}" destId="{7141C6E6-FA2C-4933-A745-840598754F9C}" srcOrd="10" destOrd="0" presId="urn:microsoft.com/office/officeart/2005/8/layout/radial6"/>
    <dgm:cxn modelId="{631068F2-DA22-41D7-B8E1-6F825961819F}" type="presParOf" srcId="{44798269-E200-41DF-866E-631DF7BA8D0A}" destId="{24D8F942-76A0-4B5E-8ED7-E93A4C0F5537}" srcOrd="11" destOrd="0" presId="urn:microsoft.com/office/officeart/2005/8/layout/radial6"/>
    <dgm:cxn modelId="{E6596BE1-BEC2-4484-9890-5A5A5C76E251}" type="presParOf" srcId="{44798269-E200-41DF-866E-631DF7BA8D0A}" destId="{95A84A50-5048-41D1-9D42-A2DD2FD3ADB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3EDD90-0929-4F0C-BBAC-4B5E0638B1C1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5D71F89A-5BCF-48B8-B5A7-686E6728EBA3}">
      <dgm:prSet phldrT="[Texto]" custT="1"/>
      <dgm:spPr/>
      <dgm:t>
        <a:bodyPr/>
        <a:lstStyle/>
        <a:p>
          <a:r>
            <a:rPr lang="es-ES" sz="1400" b="1">
              <a:solidFill>
                <a:sysClr val="windowText" lastClr="000000"/>
              </a:solidFill>
              <a:latin typeface="Comic Sans MS" pitchFamily="66" charset="0"/>
            </a:rPr>
            <a:t>Bidón de agua</a:t>
          </a:r>
        </a:p>
      </dgm:t>
    </dgm:pt>
    <dgm:pt modelId="{61CE81EF-15E1-4959-ACC7-2730702E4E89}" type="parTrans" cxnId="{8AF792CF-CDD8-4A79-BED8-1E5C34F60729}">
      <dgm:prSet/>
      <dgm:spPr/>
      <dgm:t>
        <a:bodyPr/>
        <a:lstStyle/>
        <a:p>
          <a:endParaRPr lang="es-ES"/>
        </a:p>
      </dgm:t>
    </dgm:pt>
    <dgm:pt modelId="{24DFC90B-B4A8-498A-9816-D7625F66A148}" type="sibTrans" cxnId="{8AF792CF-CDD8-4A79-BED8-1E5C34F60729}">
      <dgm:prSet/>
      <dgm:spPr/>
      <dgm:t>
        <a:bodyPr/>
        <a:lstStyle/>
        <a:p>
          <a:endParaRPr lang="es-ES"/>
        </a:p>
      </dgm:t>
    </dgm:pt>
    <dgm:pt modelId="{71FF23F3-A180-49D4-A6DE-D93F154F461E}">
      <dgm:prSet phldrT="[Texto]" custT="1"/>
      <dgm:spPr/>
      <dgm:t>
        <a:bodyPr/>
        <a:lstStyle/>
        <a:p>
          <a:r>
            <a:rPr lang="es-ES" sz="1400" b="1">
              <a:solidFill>
                <a:sysClr val="windowText" lastClr="000000"/>
              </a:solidFill>
              <a:latin typeface="Comic Sans MS" pitchFamily="66" charset="0"/>
            </a:rPr>
            <a:t>Cámara de repuesto</a:t>
          </a:r>
        </a:p>
      </dgm:t>
    </dgm:pt>
    <dgm:pt modelId="{02EA6B30-7F8E-40E0-BBE2-9AAC3ECC4E43}" type="parTrans" cxnId="{DF701847-6645-412C-B126-5F1AF42056BA}">
      <dgm:prSet/>
      <dgm:spPr/>
      <dgm:t>
        <a:bodyPr/>
        <a:lstStyle/>
        <a:p>
          <a:endParaRPr lang="es-ES"/>
        </a:p>
      </dgm:t>
    </dgm:pt>
    <dgm:pt modelId="{5A0347A9-4AAD-4BDC-8D23-2B8DA472C0D4}" type="sibTrans" cxnId="{DF701847-6645-412C-B126-5F1AF42056BA}">
      <dgm:prSet/>
      <dgm:spPr/>
      <dgm:t>
        <a:bodyPr/>
        <a:lstStyle/>
        <a:p>
          <a:endParaRPr lang="es-ES"/>
        </a:p>
      </dgm:t>
    </dgm:pt>
    <dgm:pt modelId="{F3915F57-98A4-4F7E-9A98-3A076D9E0D9F}">
      <dgm:prSet phldrT="[Texto]" custT="1"/>
      <dgm:spPr/>
      <dgm:t>
        <a:bodyPr/>
        <a:lstStyle/>
        <a:p>
          <a:r>
            <a:rPr lang="es-ES" sz="1400" b="1">
              <a:solidFill>
                <a:sysClr val="windowText" lastClr="000000"/>
              </a:solidFill>
              <a:latin typeface="Comic Sans MS" pitchFamily="66" charset="0"/>
            </a:rPr>
            <a:t>Desmontables (para la cubierta)</a:t>
          </a:r>
        </a:p>
      </dgm:t>
    </dgm:pt>
    <dgm:pt modelId="{17436130-E419-435B-87E9-83E610683749}" type="parTrans" cxnId="{499C4061-AE84-4734-9B42-CCDF89BB0918}">
      <dgm:prSet/>
      <dgm:spPr/>
      <dgm:t>
        <a:bodyPr/>
        <a:lstStyle/>
        <a:p>
          <a:endParaRPr lang="es-ES"/>
        </a:p>
      </dgm:t>
    </dgm:pt>
    <dgm:pt modelId="{5B0877C0-A690-405F-8F51-98B5F612FCA3}" type="sibTrans" cxnId="{499C4061-AE84-4734-9B42-CCDF89BB0918}">
      <dgm:prSet/>
      <dgm:spPr/>
      <dgm:t>
        <a:bodyPr/>
        <a:lstStyle/>
        <a:p>
          <a:endParaRPr lang="es-ES"/>
        </a:p>
      </dgm:t>
    </dgm:pt>
    <dgm:pt modelId="{8B075B9E-0148-4510-8FC3-285CD818BEC3}">
      <dgm:prSet phldrT="[Texto]" custScaleX="145319" custScaleY="122431"/>
      <dgm:spPr/>
      <dgm:t>
        <a:bodyPr/>
        <a:lstStyle/>
        <a:p>
          <a:endParaRPr lang="es-ES"/>
        </a:p>
      </dgm:t>
    </dgm:pt>
    <dgm:pt modelId="{4A7489AC-58B9-45C1-8250-998B7943DE4F}" type="parTrans" cxnId="{3EA30929-59EA-4CC6-8F3A-F58489334C47}">
      <dgm:prSet/>
      <dgm:spPr/>
      <dgm:t>
        <a:bodyPr/>
        <a:lstStyle/>
        <a:p>
          <a:endParaRPr lang="es-ES"/>
        </a:p>
      </dgm:t>
    </dgm:pt>
    <dgm:pt modelId="{6C6B7502-6D59-471C-A7CD-201FB29E4CD7}" type="sibTrans" cxnId="{3EA30929-59EA-4CC6-8F3A-F58489334C47}">
      <dgm:prSet/>
      <dgm:spPr/>
      <dgm:t>
        <a:bodyPr/>
        <a:lstStyle/>
        <a:p>
          <a:endParaRPr lang="es-ES"/>
        </a:p>
      </dgm:t>
    </dgm:pt>
    <dgm:pt modelId="{D70746F2-C800-4137-9C68-461EAC7DB46C}">
      <dgm:prSet phldrT="[Texto]" custT="1"/>
      <dgm:spPr/>
      <dgm:t>
        <a:bodyPr/>
        <a:lstStyle/>
        <a:p>
          <a:r>
            <a:rPr lang="es-ES" sz="1600" b="1">
              <a:solidFill>
                <a:sysClr val="windowText" lastClr="000000"/>
              </a:solidFill>
              <a:latin typeface="Comic Sans MS" pitchFamily="66" charset="0"/>
            </a:rPr>
            <a:t>Bicicleta</a:t>
          </a:r>
        </a:p>
      </dgm:t>
    </dgm:pt>
    <dgm:pt modelId="{FDEF5ADE-FB83-4FDB-8474-841A79F36547}" type="parTrans" cxnId="{9DD315E2-1285-44EC-92D1-54294416D4EC}">
      <dgm:prSet/>
      <dgm:spPr/>
      <dgm:t>
        <a:bodyPr/>
        <a:lstStyle/>
        <a:p>
          <a:endParaRPr lang="es-ES"/>
        </a:p>
      </dgm:t>
    </dgm:pt>
    <dgm:pt modelId="{034D3993-BFFA-4D61-9341-65521ED318DF}" type="sibTrans" cxnId="{9DD315E2-1285-44EC-92D1-54294416D4EC}">
      <dgm:prSet/>
      <dgm:spPr/>
      <dgm:t>
        <a:bodyPr/>
        <a:lstStyle/>
        <a:p>
          <a:endParaRPr lang="es-ES"/>
        </a:p>
      </dgm:t>
    </dgm:pt>
    <dgm:pt modelId="{44798269-E200-41DF-866E-631DF7BA8D0A}" type="pres">
      <dgm:prSet presAssocID="{583EDD90-0929-4F0C-BBAC-4B5E0638B1C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CF1BF7C-CA14-4ABF-A456-42C966B97EB4}" type="pres">
      <dgm:prSet presAssocID="{D70746F2-C800-4137-9C68-461EAC7DB46C}" presName="centerShape" presStyleLbl="node0" presStyleIdx="0" presStyleCnt="1" custScaleX="124677" custScaleY="106304" custLinFactNeighborX="1478" custLinFactNeighborY="30719"/>
      <dgm:spPr/>
      <dgm:t>
        <a:bodyPr/>
        <a:lstStyle/>
        <a:p>
          <a:endParaRPr lang="es-ES"/>
        </a:p>
      </dgm:t>
    </dgm:pt>
    <dgm:pt modelId="{3C98932D-D7C1-4C41-B446-1F063A0C5C07}" type="pres">
      <dgm:prSet presAssocID="{5D71F89A-5BCF-48B8-B5A7-686E6728EBA3}" presName="node" presStyleLbl="node1" presStyleIdx="0" presStyleCnt="3" custScaleX="145318" custScaleY="1224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534600A-612C-4B83-A9E9-51758E360860}" type="pres">
      <dgm:prSet presAssocID="{5D71F89A-5BCF-48B8-B5A7-686E6728EBA3}" presName="dummy" presStyleCnt="0"/>
      <dgm:spPr/>
    </dgm:pt>
    <dgm:pt modelId="{621A746C-88E9-4686-AC7A-A65D6B87C008}" type="pres">
      <dgm:prSet presAssocID="{24DFC90B-B4A8-498A-9816-D7625F66A148}" presName="sibTrans" presStyleLbl="sibTrans2D1" presStyleIdx="0" presStyleCnt="3" custScaleX="83624" custScaleY="97034"/>
      <dgm:spPr/>
      <dgm:t>
        <a:bodyPr/>
        <a:lstStyle/>
        <a:p>
          <a:endParaRPr lang="es-ES"/>
        </a:p>
      </dgm:t>
    </dgm:pt>
    <dgm:pt modelId="{1FCFBC8D-8964-4D48-B47F-BDB48BC3D10F}" type="pres">
      <dgm:prSet presAssocID="{71FF23F3-A180-49D4-A6DE-D93F154F461E}" presName="node" presStyleLbl="node1" presStyleIdx="1" presStyleCnt="3" custScaleX="173006" custScaleY="122431" custRadScaleRad="128106" custRadScaleInc="-9249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06E066-D534-40B5-925E-04153A08E0E5}" type="pres">
      <dgm:prSet presAssocID="{71FF23F3-A180-49D4-A6DE-D93F154F461E}" presName="dummy" presStyleCnt="0"/>
      <dgm:spPr/>
    </dgm:pt>
    <dgm:pt modelId="{A8D80F0D-7921-44AA-999D-F938E9D2E968}" type="pres">
      <dgm:prSet presAssocID="{5A0347A9-4AAD-4BDC-8D23-2B8DA472C0D4}" presName="sibTrans" presStyleLbl="sibTrans2D1" presStyleIdx="1" presStyleCnt="3" custScaleX="87729" custScaleY="88469"/>
      <dgm:spPr/>
      <dgm:t>
        <a:bodyPr/>
        <a:lstStyle/>
        <a:p>
          <a:endParaRPr lang="es-ES"/>
        </a:p>
      </dgm:t>
    </dgm:pt>
    <dgm:pt modelId="{7141C6E6-FA2C-4933-A745-840598754F9C}" type="pres">
      <dgm:prSet presAssocID="{F3915F57-98A4-4F7E-9A98-3A076D9E0D9F}" presName="node" presStyleLbl="node1" presStyleIdx="2" presStyleCnt="3" custScaleX="226720" custScaleY="122431" custRadScaleRad="129723" custRadScaleInc="9227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D8F942-76A0-4B5E-8ED7-E93A4C0F5537}" type="pres">
      <dgm:prSet presAssocID="{F3915F57-98A4-4F7E-9A98-3A076D9E0D9F}" presName="dummy" presStyleCnt="0"/>
      <dgm:spPr/>
    </dgm:pt>
    <dgm:pt modelId="{95A84A50-5048-41D1-9D42-A2DD2FD3ADB7}" type="pres">
      <dgm:prSet presAssocID="{5B0877C0-A690-405F-8F51-98B5F612FCA3}" presName="sibTrans" presStyleLbl="sibTrans2D1" presStyleIdx="2" presStyleCnt="3" custScaleX="88347" custScaleY="91985"/>
      <dgm:spPr/>
      <dgm:t>
        <a:bodyPr/>
        <a:lstStyle/>
        <a:p>
          <a:endParaRPr lang="es-ES"/>
        </a:p>
      </dgm:t>
    </dgm:pt>
  </dgm:ptLst>
  <dgm:cxnLst>
    <dgm:cxn modelId="{340C2C98-61C6-40E7-947F-118DE6503B8A}" type="presOf" srcId="{D70746F2-C800-4137-9C68-461EAC7DB46C}" destId="{BCF1BF7C-CA14-4ABF-A456-42C966B97EB4}" srcOrd="0" destOrd="0" presId="urn:microsoft.com/office/officeart/2005/8/layout/radial6"/>
    <dgm:cxn modelId="{A271FDE0-E6E0-4122-A705-A899891E6BAB}" type="presOf" srcId="{71FF23F3-A180-49D4-A6DE-D93F154F461E}" destId="{1FCFBC8D-8964-4D48-B47F-BDB48BC3D10F}" srcOrd="0" destOrd="0" presId="urn:microsoft.com/office/officeart/2005/8/layout/radial6"/>
    <dgm:cxn modelId="{499C4061-AE84-4734-9B42-CCDF89BB0918}" srcId="{D70746F2-C800-4137-9C68-461EAC7DB46C}" destId="{F3915F57-98A4-4F7E-9A98-3A076D9E0D9F}" srcOrd="2" destOrd="0" parTransId="{17436130-E419-435B-87E9-83E610683749}" sibTransId="{5B0877C0-A690-405F-8F51-98B5F612FCA3}"/>
    <dgm:cxn modelId="{B30EFFAC-1D58-4A4A-BD57-44089A1BDBBC}" type="presOf" srcId="{F3915F57-98A4-4F7E-9A98-3A076D9E0D9F}" destId="{7141C6E6-FA2C-4933-A745-840598754F9C}" srcOrd="0" destOrd="0" presId="urn:microsoft.com/office/officeart/2005/8/layout/radial6"/>
    <dgm:cxn modelId="{EADE7F8F-0072-4CFA-8402-9A302B55F430}" type="presOf" srcId="{5B0877C0-A690-405F-8F51-98B5F612FCA3}" destId="{95A84A50-5048-41D1-9D42-A2DD2FD3ADB7}" srcOrd="0" destOrd="0" presId="urn:microsoft.com/office/officeart/2005/8/layout/radial6"/>
    <dgm:cxn modelId="{6BF5B6D3-D3AE-47CA-B8F2-3AF5B05BB484}" type="presOf" srcId="{583EDD90-0929-4F0C-BBAC-4B5E0638B1C1}" destId="{44798269-E200-41DF-866E-631DF7BA8D0A}" srcOrd="0" destOrd="0" presId="urn:microsoft.com/office/officeart/2005/8/layout/radial6"/>
    <dgm:cxn modelId="{9DD315E2-1285-44EC-92D1-54294416D4EC}" srcId="{583EDD90-0929-4F0C-BBAC-4B5E0638B1C1}" destId="{D70746F2-C800-4137-9C68-461EAC7DB46C}" srcOrd="0" destOrd="0" parTransId="{FDEF5ADE-FB83-4FDB-8474-841A79F36547}" sibTransId="{034D3993-BFFA-4D61-9341-65521ED318DF}"/>
    <dgm:cxn modelId="{3EA30929-59EA-4CC6-8F3A-F58489334C47}" srcId="{583EDD90-0929-4F0C-BBAC-4B5E0638B1C1}" destId="{8B075B9E-0148-4510-8FC3-285CD818BEC3}" srcOrd="1" destOrd="0" parTransId="{4A7489AC-58B9-45C1-8250-998B7943DE4F}" sibTransId="{6C6B7502-6D59-471C-A7CD-201FB29E4CD7}"/>
    <dgm:cxn modelId="{48AAA0B0-FC51-4FCF-8A35-81B401B1BD4E}" type="presOf" srcId="{5A0347A9-4AAD-4BDC-8D23-2B8DA472C0D4}" destId="{A8D80F0D-7921-44AA-999D-F938E9D2E968}" srcOrd="0" destOrd="0" presId="urn:microsoft.com/office/officeart/2005/8/layout/radial6"/>
    <dgm:cxn modelId="{13F67444-77AF-4E02-A3CE-C8DCAB778CE1}" type="presOf" srcId="{24DFC90B-B4A8-498A-9816-D7625F66A148}" destId="{621A746C-88E9-4686-AC7A-A65D6B87C008}" srcOrd="0" destOrd="0" presId="urn:microsoft.com/office/officeart/2005/8/layout/radial6"/>
    <dgm:cxn modelId="{8AF792CF-CDD8-4A79-BED8-1E5C34F60729}" srcId="{D70746F2-C800-4137-9C68-461EAC7DB46C}" destId="{5D71F89A-5BCF-48B8-B5A7-686E6728EBA3}" srcOrd="0" destOrd="0" parTransId="{61CE81EF-15E1-4959-ACC7-2730702E4E89}" sibTransId="{24DFC90B-B4A8-498A-9816-D7625F66A148}"/>
    <dgm:cxn modelId="{16F3352E-672D-47BC-B2AF-EBB5EFA69397}" type="presOf" srcId="{5D71F89A-5BCF-48B8-B5A7-686E6728EBA3}" destId="{3C98932D-D7C1-4C41-B446-1F063A0C5C07}" srcOrd="0" destOrd="0" presId="urn:microsoft.com/office/officeart/2005/8/layout/radial6"/>
    <dgm:cxn modelId="{DF701847-6645-412C-B126-5F1AF42056BA}" srcId="{D70746F2-C800-4137-9C68-461EAC7DB46C}" destId="{71FF23F3-A180-49D4-A6DE-D93F154F461E}" srcOrd="1" destOrd="0" parTransId="{02EA6B30-7F8E-40E0-BBE2-9AAC3ECC4E43}" sibTransId="{5A0347A9-4AAD-4BDC-8D23-2B8DA472C0D4}"/>
    <dgm:cxn modelId="{FFFAEA9E-8738-483D-9775-860D2790D6D3}" type="presParOf" srcId="{44798269-E200-41DF-866E-631DF7BA8D0A}" destId="{BCF1BF7C-CA14-4ABF-A456-42C966B97EB4}" srcOrd="0" destOrd="0" presId="urn:microsoft.com/office/officeart/2005/8/layout/radial6"/>
    <dgm:cxn modelId="{E32DA8E2-8231-4208-BB32-CF8E05A4B49C}" type="presParOf" srcId="{44798269-E200-41DF-866E-631DF7BA8D0A}" destId="{3C98932D-D7C1-4C41-B446-1F063A0C5C07}" srcOrd="1" destOrd="0" presId="urn:microsoft.com/office/officeart/2005/8/layout/radial6"/>
    <dgm:cxn modelId="{1BC0E420-9F6E-4021-89B0-FAE68B4E0528}" type="presParOf" srcId="{44798269-E200-41DF-866E-631DF7BA8D0A}" destId="{A534600A-612C-4B83-A9E9-51758E360860}" srcOrd="2" destOrd="0" presId="urn:microsoft.com/office/officeart/2005/8/layout/radial6"/>
    <dgm:cxn modelId="{45202CA4-5DC6-4B5A-BE49-C33EF6E35E71}" type="presParOf" srcId="{44798269-E200-41DF-866E-631DF7BA8D0A}" destId="{621A746C-88E9-4686-AC7A-A65D6B87C008}" srcOrd="3" destOrd="0" presId="urn:microsoft.com/office/officeart/2005/8/layout/radial6"/>
    <dgm:cxn modelId="{E619FD66-5752-4FAD-BC24-60159182A364}" type="presParOf" srcId="{44798269-E200-41DF-866E-631DF7BA8D0A}" destId="{1FCFBC8D-8964-4D48-B47F-BDB48BC3D10F}" srcOrd="4" destOrd="0" presId="urn:microsoft.com/office/officeart/2005/8/layout/radial6"/>
    <dgm:cxn modelId="{A700F982-2F59-4118-B724-0A3D57FC7CC2}" type="presParOf" srcId="{44798269-E200-41DF-866E-631DF7BA8D0A}" destId="{0406E066-D534-40B5-925E-04153A08E0E5}" srcOrd="5" destOrd="0" presId="urn:microsoft.com/office/officeart/2005/8/layout/radial6"/>
    <dgm:cxn modelId="{BE4F3F7C-D46F-4708-8B75-72FA332E676D}" type="presParOf" srcId="{44798269-E200-41DF-866E-631DF7BA8D0A}" destId="{A8D80F0D-7921-44AA-999D-F938E9D2E968}" srcOrd="6" destOrd="0" presId="urn:microsoft.com/office/officeart/2005/8/layout/radial6"/>
    <dgm:cxn modelId="{6A4308E8-6209-4119-A1F4-CEE8102A5ED3}" type="presParOf" srcId="{44798269-E200-41DF-866E-631DF7BA8D0A}" destId="{7141C6E6-FA2C-4933-A745-840598754F9C}" srcOrd="7" destOrd="0" presId="urn:microsoft.com/office/officeart/2005/8/layout/radial6"/>
    <dgm:cxn modelId="{1103B8A4-8048-4F03-8AE5-42C6095B0CA9}" type="presParOf" srcId="{44798269-E200-41DF-866E-631DF7BA8D0A}" destId="{24D8F942-76A0-4B5E-8ED7-E93A4C0F5537}" srcOrd="8" destOrd="0" presId="urn:microsoft.com/office/officeart/2005/8/layout/radial6"/>
    <dgm:cxn modelId="{2488E755-61AD-4A1A-A80D-79AE51DE4DBD}" type="presParOf" srcId="{44798269-E200-41DF-866E-631DF7BA8D0A}" destId="{95A84A50-5048-41D1-9D42-A2DD2FD3ADB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A84A50-5048-41D1-9D42-A2DD2FD3ADB7}">
      <dsp:nvSpPr>
        <dsp:cNvPr id="0" name=""/>
        <dsp:cNvSpPr/>
      </dsp:nvSpPr>
      <dsp:spPr>
        <a:xfrm>
          <a:off x="403922" y="515440"/>
          <a:ext cx="2714195" cy="2714195"/>
        </a:xfrm>
        <a:prstGeom prst="blockArc">
          <a:avLst>
            <a:gd name="adj1" fmla="val 11050698"/>
            <a:gd name="adj2" fmla="val 16209137"/>
            <a:gd name="adj3" fmla="val 464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E759BE-F9C4-4FEA-9CDC-B38C7C3386C5}">
      <dsp:nvSpPr>
        <dsp:cNvPr id="0" name=""/>
        <dsp:cNvSpPr/>
      </dsp:nvSpPr>
      <dsp:spPr>
        <a:xfrm>
          <a:off x="403922" y="515449"/>
          <a:ext cx="2714195" cy="2714195"/>
        </a:xfrm>
        <a:prstGeom prst="blockArc">
          <a:avLst>
            <a:gd name="adj1" fmla="val 5390861"/>
            <a:gd name="adj2" fmla="val 11050722"/>
            <a:gd name="adj3" fmla="val 464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80F0D-7921-44AA-999D-F938E9D2E968}">
      <dsp:nvSpPr>
        <dsp:cNvPr id="0" name=""/>
        <dsp:cNvSpPr/>
      </dsp:nvSpPr>
      <dsp:spPr>
        <a:xfrm>
          <a:off x="408009" y="515445"/>
          <a:ext cx="2714195" cy="2714195"/>
        </a:xfrm>
        <a:prstGeom prst="blockArc">
          <a:avLst>
            <a:gd name="adj1" fmla="val 100204"/>
            <a:gd name="adj2" fmla="val 5401460"/>
            <a:gd name="adj3" fmla="val 464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A746C-88E9-4686-AC7A-A65D6B87C008}">
      <dsp:nvSpPr>
        <dsp:cNvPr id="0" name=""/>
        <dsp:cNvSpPr/>
      </dsp:nvSpPr>
      <dsp:spPr>
        <a:xfrm>
          <a:off x="408009" y="515444"/>
          <a:ext cx="2714195" cy="2714195"/>
        </a:xfrm>
        <a:prstGeom prst="blockArc">
          <a:avLst>
            <a:gd name="adj1" fmla="val 16198540"/>
            <a:gd name="adj2" fmla="val 100205"/>
            <a:gd name="adj3" fmla="val 46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ADA26-A948-40C4-834D-DD3F1E32A42A}">
      <dsp:nvSpPr>
        <dsp:cNvPr id="0" name=""/>
        <dsp:cNvSpPr/>
      </dsp:nvSpPr>
      <dsp:spPr>
        <a:xfrm>
          <a:off x="856800" y="1107770"/>
          <a:ext cx="1815485" cy="152954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>
              <a:solidFill>
                <a:sysClr val="windowText" lastClr="000000"/>
              </a:solidFill>
              <a:latin typeface="Comic Sans MS" pitchFamily="66" charset="0"/>
            </a:rPr>
            <a:t>Persona</a:t>
          </a:r>
        </a:p>
      </dsp:txBody>
      <dsp:txXfrm>
        <a:off x="856800" y="1107770"/>
        <a:ext cx="1815485" cy="1529543"/>
      </dsp:txXfrm>
    </dsp:sp>
    <dsp:sp modelId="{3C98932D-D7C1-4C41-B446-1F063A0C5C07}">
      <dsp:nvSpPr>
        <dsp:cNvPr id="0" name=""/>
        <dsp:cNvSpPr/>
      </dsp:nvSpPr>
      <dsp:spPr>
        <a:xfrm>
          <a:off x="1129127" y="11587"/>
          <a:ext cx="1270831" cy="107068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>
              <a:solidFill>
                <a:sysClr val="windowText" lastClr="000000"/>
              </a:solidFill>
              <a:latin typeface="Comic Sans MS" pitchFamily="66" charset="0"/>
            </a:rPr>
            <a:t>Casco</a:t>
          </a:r>
        </a:p>
      </dsp:txBody>
      <dsp:txXfrm>
        <a:off x="1129127" y="11587"/>
        <a:ext cx="1270831" cy="1070680"/>
      </dsp:txXfrm>
    </dsp:sp>
    <dsp:sp modelId="{1FCFBC8D-8964-4D48-B47F-BDB48BC3D10F}">
      <dsp:nvSpPr>
        <dsp:cNvPr id="0" name=""/>
        <dsp:cNvSpPr/>
      </dsp:nvSpPr>
      <dsp:spPr>
        <a:xfrm>
          <a:off x="2454742" y="1375836"/>
          <a:ext cx="1270831" cy="1070680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>
              <a:solidFill>
                <a:sysClr val="windowText" lastClr="000000"/>
              </a:solidFill>
              <a:latin typeface="Comic Sans MS" pitchFamily="66" charset="0"/>
            </a:rPr>
            <a:t>Ropa cómoda</a:t>
          </a:r>
        </a:p>
      </dsp:txBody>
      <dsp:txXfrm>
        <a:off x="2454742" y="1375836"/>
        <a:ext cx="1270831" cy="1070680"/>
      </dsp:txXfrm>
    </dsp:sp>
    <dsp:sp modelId="{6FEA25FC-E036-45CB-9C65-1D35826E0E46}">
      <dsp:nvSpPr>
        <dsp:cNvPr id="0" name=""/>
        <dsp:cNvSpPr/>
      </dsp:nvSpPr>
      <dsp:spPr>
        <a:xfrm>
          <a:off x="950686" y="2662817"/>
          <a:ext cx="1627713" cy="1070680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>
              <a:solidFill>
                <a:sysClr val="windowText" lastClr="000000"/>
              </a:solidFill>
              <a:latin typeface="Comic Sans MS" pitchFamily="66" charset="0"/>
            </a:rPr>
            <a:t>Calzado deportivo</a:t>
          </a:r>
        </a:p>
      </dsp:txBody>
      <dsp:txXfrm>
        <a:off x="950686" y="2662817"/>
        <a:ext cx="1627713" cy="1070680"/>
      </dsp:txXfrm>
    </dsp:sp>
    <dsp:sp modelId="{7141C6E6-FA2C-4933-A745-840598754F9C}">
      <dsp:nvSpPr>
        <dsp:cNvPr id="0" name=""/>
        <dsp:cNvSpPr/>
      </dsp:nvSpPr>
      <dsp:spPr>
        <a:xfrm>
          <a:off x="-196486" y="1240612"/>
          <a:ext cx="1270831" cy="1070680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>
              <a:solidFill>
                <a:sysClr val="windowText" lastClr="000000"/>
              </a:solidFill>
              <a:latin typeface="Comic Sans MS" pitchFamily="66" charset="0"/>
            </a:rPr>
            <a:t>Gafas</a:t>
          </a:r>
        </a:p>
      </dsp:txBody>
      <dsp:txXfrm>
        <a:off x="-196486" y="1240612"/>
        <a:ext cx="1270831" cy="10706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A84A50-5048-41D1-9D42-A2DD2FD3ADB7}">
      <dsp:nvSpPr>
        <dsp:cNvPr id="0" name=""/>
        <dsp:cNvSpPr/>
      </dsp:nvSpPr>
      <dsp:spPr>
        <a:xfrm>
          <a:off x="1131591" y="579902"/>
          <a:ext cx="2462370" cy="2563767"/>
        </a:xfrm>
        <a:prstGeom prst="blockArc">
          <a:avLst>
            <a:gd name="adj1" fmla="val 11338300"/>
            <a:gd name="adj2" fmla="val 16152152"/>
            <a:gd name="adj3" fmla="val 4641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80F0D-7921-44AA-999D-F938E9D2E968}">
      <dsp:nvSpPr>
        <dsp:cNvPr id="0" name=""/>
        <dsp:cNvSpPr/>
      </dsp:nvSpPr>
      <dsp:spPr>
        <a:xfrm>
          <a:off x="1121258" y="107343"/>
          <a:ext cx="2445145" cy="2465770"/>
        </a:xfrm>
        <a:prstGeom prst="blockArc">
          <a:avLst>
            <a:gd name="adj1" fmla="val 787945"/>
            <a:gd name="adj2" fmla="val 10012058"/>
            <a:gd name="adj3" fmla="val 4641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A746C-88E9-4686-AC7A-A65D6B87C008}">
      <dsp:nvSpPr>
        <dsp:cNvPr id="0" name=""/>
        <dsp:cNvSpPr/>
      </dsp:nvSpPr>
      <dsp:spPr>
        <a:xfrm>
          <a:off x="1159518" y="509540"/>
          <a:ext cx="2330733" cy="2704490"/>
        </a:xfrm>
        <a:prstGeom prst="blockArc">
          <a:avLst>
            <a:gd name="adj1" fmla="val 16247848"/>
            <a:gd name="adj2" fmla="val 21061703"/>
            <a:gd name="adj3" fmla="val 464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F1BF7C-CA14-4ABF-A456-42C966B97EB4}">
      <dsp:nvSpPr>
        <dsp:cNvPr id="0" name=""/>
        <dsp:cNvSpPr/>
      </dsp:nvSpPr>
      <dsp:spPr>
        <a:xfrm>
          <a:off x="1584187" y="2016231"/>
          <a:ext cx="1599763" cy="13640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>
              <a:solidFill>
                <a:sysClr val="windowText" lastClr="000000"/>
              </a:solidFill>
              <a:latin typeface="Comic Sans MS" pitchFamily="66" charset="0"/>
            </a:rPr>
            <a:t>Bicicleta</a:t>
          </a:r>
        </a:p>
      </dsp:txBody>
      <dsp:txXfrm>
        <a:off x="1584187" y="2016231"/>
        <a:ext cx="1599763" cy="1364015"/>
      </dsp:txXfrm>
    </dsp:sp>
    <dsp:sp modelId="{3C98932D-D7C1-4C41-B446-1F063A0C5C07}">
      <dsp:nvSpPr>
        <dsp:cNvPr id="0" name=""/>
        <dsp:cNvSpPr/>
      </dsp:nvSpPr>
      <dsp:spPr>
        <a:xfrm>
          <a:off x="1691216" y="-49157"/>
          <a:ext cx="1305229" cy="10996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>
              <a:solidFill>
                <a:sysClr val="windowText" lastClr="000000"/>
              </a:solidFill>
              <a:latin typeface="Comic Sans MS" pitchFamily="66" charset="0"/>
            </a:rPr>
            <a:t>Bidón de agua</a:t>
          </a:r>
        </a:p>
      </dsp:txBody>
      <dsp:txXfrm>
        <a:off x="1691216" y="-49157"/>
        <a:ext cx="1305229" cy="1099661"/>
      </dsp:txXfrm>
    </dsp:sp>
    <dsp:sp modelId="{1FCFBC8D-8964-4D48-B47F-BDB48BC3D10F}">
      <dsp:nvSpPr>
        <dsp:cNvPr id="0" name=""/>
        <dsp:cNvSpPr/>
      </dsp:nvSpPr>
      <dsp:spPr>
        <a:xfrm>
          <a:off x="2892515" y="1099675"/>
          <a:ext cx="1553920" cy="1099661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>
              <a:solidFill>
                <a:sysClr val="windowText" lastClr="000000"/>
              </a:solidFill>
              <a:latin typeface="Comic Sans MS" pitchFamily="66" charset="0"/>
            </a:rPr>
            <a:t>Cámara de repuesto</a:t>
          </a:r>
        </a:p>
      </dsp:txBody>
      <dsp:txXfrm>
        <a:off x="2892515" y="1099675"/>
        <a:ext cx="1553920" cy="1099661"/>
      </dsp:txXfrm>
    </dsp:sp>
    <dsp:sp modelId="{7141C6E6-FA2C-4933-A745-840598754F9C}">
      <dsp:nvSpPr>
        <dsp:cNvPr id="0" name=""/>
        <dsp:cNvSpPr/>
      </dsp:nvSpPr>
      <dsp:spPr>
        <a:xfrm>
          <a:off x="0" y="1099674"/>
          <a:ext cx="2036373" cy="1099661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>
              <a:solidFill>
                <a:sysClr val="windowText" lastClr="000000"/>
              </a:solidFill>
              <a:latin typeface="Comic Sans MS" pitchFamily="66" charset="0"/>
            </a:rPr>
            <a:t>Desmontables (para la cubierta)</a:t>
          </a:r>
        </a:p>
      </dsp:txBody>
      <dsp:txXfrm>
        <a:off x="0" y="1099674"/>
        <a:ext cx="2036373" cy="10996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17961-960E-4A5D-BF6B-3B269B1843F7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10FF9-4055-4332-AFA2-EEDC87439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0FF9-4055-4332-AFA2-EEDC874396A2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17/05/2013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41 Grupo"/>
          <p:cNvGrpSpPr/>
          <p:nvPr/>
        </p:nvGrpSpPr>
        <p:grpSpPr>
          <a:xfrm>
            <a:off x="395536" y="1052736"/>
            <a:ext cx="8205539" cy="5353982"/>
            <a:chOff x="414527" y="19234"/>
            <a:chExt cx="8205539" cy="5353982"/>
          </a:xfrm>
        </p:grpSpPr>
        <p:sp>
          <p:nvSpPr>
            <p:cNvPr id="41" name="40 Sol"/>
            <p:cNvSpPr/>
            <p:nvPr/>
          </p:nvSpPr>
          <p:spPr>
            <a:xfrm rot="20450248">
              <a:off x="414527" y="19234"/>
              <a:ext cx="1368152" cy="1224136"/>
            </a:xfrm>
            <a:prstGeom prst="sun">
              <a:avLst>
                <a:gd name="adj" fmla="val 28092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0" name="39 Nube"/>
            <p:cNvSpPr/>
            <p:nvPr/>
          </p:nvSpPr>
          <p:spPr>
            <a:xfrm>
              <a:off x="1115616" y="188640"/>
              <a:ext cx="2160240" cy="936104"/>
            </a:xfrm>
            <a:prstGeom prst="cloud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38 Nube"/>
            <p:cNvSpPr/>
            <p:nvPr/>
          </p:nvSpPr>
          <p:spPr>
            <a:xfrm>
              <a:off x="1835696" y="476672"/>
              <a:ext cx="2160240" cy="936104"/>
            </a:xfrm>
            <a:prstGeom prst="cloud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Nube"/>
            <p:cNvSpPr/>
            <p:nvPr/>
          </p:nvSpPr>
          <p:spPr>
            <a:xfrm rot="20977741">
              <a:off x="3912063" y="258094"/>
              <a:ext cx="2952328" cy="936104"/>
            </a:xfrm>
            <a:prstGeom prst="cloud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Nube"/>
            <p:cNvSpPr/>
            <p:nvPr/>
          </p:nvSpPr>
          <p:spPr>
            <a:xfrm rot="529231">
              <a:off x="5634425" y="481467"/>
              <a:ext cx="2952328" cy="936104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56" name="AutoShape 32"/>
            <p:cNvSpPr>
              <a:spLocks noChangeArrowheads="1"/>
            </p:cNvSpPr>
            <p:nvPr/>
          </p:nvSpPr>
          <p:spPr bwMode="auto">
            <a:xfrm>
              <a:off x="5076056" y="836712"/>
              <a:ext cx="2567136" cy="1267544"/>
            </a:xfrm>
            <a:prstGeom prst="wedgeRoundRectCallout">
              <a:avLst>
                <a:gd name="adj1" fmla="val -75111"/>
                <a:gd name="adj2" fmla="val 44380"/>
                <a:gd name="adj3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cs typeface="Arial" pitchFamily="34" charset="0"/>
                </a:rPr>
                <a:t>Hoy vamos a conocer algunas de las cosas necesarias para realizar una salida con la bicicleta.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32 Rectángulo redondeado"/>
            <p:cNvSpPr/>
            <p:nvPr/>
          </p:nvSpPr>
          <p:spPr>
            <a:xfrm>
              <a:off x="1835696" y="2492896"/>
              <a:ext cx="432048" cy="2664296"/>
            </a:xfrm>
            <a:prstGeom prst="roundRect">
              <a:avLst/>
            </a:prstGeom>
            <a:solidFill>
              <a:srgbClr val="B68F56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" name="33 Forma libre"/>
            <p:cNvSpPr/>
            <p:nvPr/>
          </p:nvSpPr>
          <p:spPr>
            <a:xfrm>
              <a:off x="1217001" y="623352"/>
              <a:ext cx="1650024" cy="2258423"/>
            </a:xfrm>
            <a:custGeom>
              <a:avLst/>
              <a:gdLst>
                <a:gd name="connsiteX0" fmla="*/ 611799 w 1650024"/>
                <a:gd name="connsiteY0" fmla="*/ 2235289 h 2258423"/>
                <a:gd name="connsiteX1" fmla="*/ 402249 w 1650024"/>
                <a:gd name="connsiteY1" fmla="*/ 2197189 h 2258423"/>
                <a:gd name="connsiteX2" fmla="*/ 373674 w 1650024"/>
                <a:gd name="connsiteY2" fmla="*/ 2149564 h 2258423"/>
                <a:gd name="connsiteX3" fmla="*/ 335574 w 1650024"/>
                <a:gd name="connsiteY3" fmla="*/ 2054314 h 2258423"/>
                <a:gd name="connsiteX4" fmla="*/ 345099 w 1650024"/>
                <a:gd name="connsiteY4" fmla="*/ 2016214 h 2258423"/>
                <a:gd name="connsiteX5" fmla="*/ 259374 w 1650024"/>
                <a:gd name="connsiteY5" fmla="*/ 1959064 h 2258423"/>
                <a:gd name="connsiteX6" fmla="*/ 249849 w 1650024"/>
                <a:gd name="connsiteY6" fmla="*/ 1930489 h 2258423"/>
                <a:gd name="connsiteX7" fmla="*/ 145074 w 1650024"/>
                <a:gd name="connsiteY7" fmla="*/ 1854289 h 2258423"/>
                <a:gd name="connsiteX8" fmla="*/ 68874 w 1650024"/>
                <a:gd name="connsiteY8" fmla="*/ 1730464 h 2258423"/>
                <a:gd name="connsiteX9" fmla="*/ 30774 w 1650024"/>
                <a:gd name="connsiteY9" fmla="*/ 1663789 h 2258423"/>
                <a:gd name="connsiteX10" fmla="*/ 2199 w 1650024"/>
                <a:gd name="connsiteY10" fmla="*/ 1501864 h 2258423"/>
                <a:gd name="connsiteX11" fmla="*/ 11724 w 1650024"/>
                <a:gd name="connsiteY11" fmla="*/ 1244689 h 2258423"/>
                <a:gd name="connsiteX12" fmla="*/ 30774 w 1650024"/>
                <a:gd name="connsiteY12" fmla="*/ 1216114 h 2258423"/>
                <a:gd name="connsiteX13" fmla="*/ 40299 w 1650024"/>
                <a:gd name="connsiteY13" fmla="*/ 1187539 h 2258423"/>
                <a:gd name="connsiteX14" fmla="*/ 97449 w 1650024"/>
                <a:gd name="connsiteY14" fmla="*/ 1139914 h 2258423"/>
                <a:gd name="connsiteX15" fmla="*/ 202224 w 1650024"/>
                <a:gd name="connsiteY15" fmla="*/ 1149439 h 2258423"/>
                <a:gd name="connsiteX16" fmla="*/ 211749 w 1650024"/>
                <a:gd name="connsiteY16" fmla="*/ 1178014 h 2258423"/>
                <a:gd name="connsiteX17" fmla="*/ 183174 w 1650024"/>
                <a:gd name="connsiteY17" fmla="*/ 1092289 h 2258423"/>
                <a:gd name="connsiteX18" fmla="*/ 173649 w 1650024"/>
                <a:gd name="connsiteY18" fmla="*/ 1035139 h 2258423"/>
                <a:gd name="connsiteX19" fmla="*/ 145074 w 1650024"/>
                <a:gd name="connsiteY19" fmla="*/ 939889 h 2258423"/>
                <a:gd name="connsiteX20" fmla="*/ 135549 w 1650024"/>
                <a:gd name="connsiteY20" fmla="*/ 892264 h 2258423"/>
                <a:gd name="connsiteX21" fmla="*/ 97449 w 1650024"/>
                <a:gd name="connsiteY21" fmla="*/ 806539 h 2258423"/>
                <a:gd name="connsiteX22" fmla="*/ 59349 w 1650024"/>
                <a:gd name="connsiteY22" fmla="*/ 682714 h 2258423"/>
                <a:gd name="connsiteX23" fmla="*/ 78399 w 1650024"/>
                <a:gd name="connsiteY23" fmla="*/ 539839 h 2258423"/>
                <a:gd name="connsiteX24" fmla="*/ 87924 w 1650024"/>
                <a:gd name="connsiteY24" fmla="*/ 511264 h 2258423"/>
                <a:gd name="connsiteX25" fmla="*/ 116499 w 1650024"/>
                <a:gd name="connsiteY25" fmla="*/ 492214 h 2258423"/>
                <a:gd name="connsiteX26" fmla="*/ 402249 w 1650024"/>
                <a:gd name="connsiteY26" fmla="*/ 377914 h 2258423"/>
                <a:gd name="connsiteX27" fmla="*/ 659424 w 1650024"/>
                <a:gd name="connsiteY27" fmla="*/ 387439 h 2258423"/>
                <a:gd name="connsiteX28" fmla="*/ 678474 w 1650024"/>
                <a:gd name="connsiteY28" fmla="*/ 425539 h 2258423"/>
                <a:gd name="connsiteX29" fmla="*/ 649899 w 1650024"/>
                <a:gd name="connsiteY29" fmla="*/ 473164 h 2258423"/>
                <a:gd name="connsiteX30" fmla="*/ 621324 w 1650024"/>
                <a:gd name="connsiteY30" fmla="*/ 492214 h 2258423"/>
                <a:gd name="connsiteX31" fmla="*/ 583224 w 1650024"/>
                <a:gd name="connsiteY31" fmla="*/ 406489 h 2258423"/>
                <a:gd name="connsiteX32" fmla="*/ 792774 w 1650024"/>
                <a:gd name="connsiteY32" fmla="*/ 120739 h 2258423"/>
                <a:gd name="connsiteX33" fmla="*/ 1002324 w 1650024"/>
                <a:gd name="connsiteY33" fmla="*/ 6439 h 2258423"/>
                <a:gd name="connsiteX34" fmla="*/ 1135674 w 1650024"/>
                <a:gd name="connsiteY34" fmla="*/ 44539 h 2258423"/>
                <a:gd name="connsiteX35" fmla="*/ 1145199 w 1650024"/>
                <a:gd name="connsiteY35" fmla="*/ 82639 h 2258423"/>
                <a:gd name="connsiteX36" fmla="*/ 1164249 w 1650024"/>
                <a:gd name="connsiteY36" fmla="*/ 101689 h 2258423"/>
                <a:gd name="connsiteX37" fmla="*/ 1211874 w 1650024"/>
                <a:gd name="connsiteY37" fmla="*/ 111214 h 2258423"/>
                <a:gd name="connsiteX38" fmla="*/ 1345224 w 1650024"/>
                <a:gd name="connsiteY38" fmla="*/ 254089 h 2258423"/>
                <a:gd name="connsiteX39" fmla="*/ 1354749 w 1650024"/>
                <a:gd name="connsiteY39" fmla="*/ 301714 h 2258423"/>
                <a:gd name="connsiteX40" fmla="*/ 1364274 w 1650024"/>
                <a:gd name="connsiteY40" fmla="*/ 358864 h 2258423"/>
                <a:gd name="connsiteX41" fmla="*/ 1335699 w 1650024"/>
                <a:gd name="connsiteY41" fmla="*/ 387439 h 2258423"/>
                <a:gd name="connsiteX42" fmla="*/ 1316649 w 1650024"/>
                <a:gd name="connsiteY42" fmla="*/ 416014 h 2258423"/>
                <a:gd name="connsiteX43" fmla="*/ 1249974 w 1650024"/>
                <a:gd name="connsiteY43" fmla="*/ 473164 h 2258423"/>
                <a:gd name="connsiteX44" fmla="*/ 1221399 w 1650024"/>
                <a:gd name="connsiteY44" fmla="*/ 501739 h 2258423"/>
                <a:gd name="connsiteX45" fmla="*/ 1107099 w 1650024"/>
                <a:gd name="connsiteY45" fmla="*/ 596989 h 2258423"/>
                <a:gd name="connsiteX46" fmla="*/ 1249974 w 1650024"/>
                <a:gd name="connsiteY46" fmla="*/ 663664 h 2258423"/>
                <a:gd name="connsiteX47" fmla="*/ 1297599 w 1650024"/>
                <a:gd name="connsiteY47" fmla="*/ 730339 h 2258423"/>
                <a:gd name="connsiteX48" fmla="*/ 1364274 w 1650024"/>
                <a:gd name="connsiteY48" fmla="*/ 797014 h 2258423"/>
                <a:gd name="connsiteX49" fmla="*/ 1488099 w 1650024"/>
                <a:gd name="connsiteY49" fmla="*/ 977989 h 2258423"/>
                <a:gd name="connsiteX50" fmla="*/ 1488099 w 1650024"/>
                <a:gd name="connsiteY50" fmla="*/ 1063714 h 2258423"/>
                <a:gd name="connsiteX51" fmla="*/ 1478574 w 1650024"/>
                <a:gd name="connsiteY51" fmla="*/ 1225639 h 2258423"/>
                <a:gd name="connsiteX52" fmla="*/ 1421424 w 1650024"/>
                <a:gd name="connsiteY52" fmla="*/ 1320889 h 2258423"/>
                <a:gd name="connsiteX53" fmla="*/ 1373799 w 1650024"/>
                <a:gd name="connsiteY53" fmla="*/ 1349464 h 2258423"/>
                <a:gd name="connsiteX54" fmla="*/ 1345224 w 1650024"/>
                <a:gd name="connsiteY54" fmla="*/ 1358989 h 2258423"/>
                <a:gd name="connsiteX55" fmla="*/ 1421424 w 1650024"/>
                <a:gd name="connsiteY55" fmla="*/ 1368514 h 2258423"/>
                <a:gd name="connsiteX56" fmla="*/ 1449999 w 1650024"/>
                <a:gd name="connsiteY56" fmla="*/ 1387564 h 2258423"/>
                <a:gd name="connsiteX57" fmla="*/ 1497624 w 1650024"/>
                <a:gd name="connsiteY57" fmla="*/ 1406614 h 2258423"/>
                <a:gd name="connsiteX58" fmla="*/ 1630974 w 1650024"/>
                <a:gd name="connsiteY58" fmla="*/ 1520914 h 2258423"/>
                <a:gd name="connsiteX59" fmla="*/ 1650024 w 1650024"/>
                <a:gd name="connsiteY59" fmla="*/ 1559014 h 2258423"/>
                <a:gd name="connsiteX60" fmla="*/ 1630974 w 1650024"/>
                <a:gd name="connsiteY60" fmla="*/ 1682839 h 2258423"/>
                <a:gd name="connsiteX61" fmla="*/ 1573824 w 1650024"/>
                <a:gd name="connsiteY61" fmla="*/ 1787614 h 2258423"/>
                <a:gd name="connsiteX62" fmla="*/ 1497624 w 1650024"/>
                <a:gd name="connsiteY62" fmla="*/ 1892389 h 2258423"/>
                <a:gd name="connsiteX63" fmla="*/ 1459524 w 1650024"/>
                <a:gd name="connsiteY63" fmla="*/ 1940014 h 2258423"/>
                <a:gd name="connsiteX64" fmla="*/ 1383324 w 1650024"/>
                <a:gd name="connsiteY64" fmla="*/ 1997164 h 2258423"/>
                <a:gd name="connsiteX65" fmla="*/ 1326174 w 1650024"/>
                <a:gd name="connsiteY65" fmla="*/ 2025739 h 2258423"/>
                <a:gd name="connsiteX66" fmla="*/ 1211874 w 1650024"/>
                <a:gd name="connsiteY66" fmla="*/ 2111464 h 2258423"/>
                <a:gd name="connsiteX67" fmla="*/ 1097574 w 1650024"/>
                <a:gd name="connsiteY67" fmla="*/ 2168614 h 2258423"/>
                <a:gd name="connsiteX68" fmla="*/ 954699 w 1650024"/>
                <a:gd name="connsiteY68" fmla="*/ 2197189 h 2258423"/>
                <a:gd name="connsiteX69" fmla="*/ 859449 w 1650024"/>
                <a:gd name="connsiteY69" fmla="*/ 2216239 h 2258423"/>
                <a:gd name="connsiteX70" fmla="*/ 707049 w 1650024"/>
                <a:gd name="connsiteY70" fmla="*/ 2206714 h 2258423"/>
                <a:gd name="connsiteX71" fmla="*/ 678474 w 1650024"/>
                <a:gd name="connsiteY71" fmla="*/ 2197189 h 2258423"/>
                <a:gd name="connsiteX72" fmla="*/ 630849 w 1650024"/>
                <a:gd name="connsiteY72" fmla="*/ 2216239 h 2258423"/>
                <a:gd name="connsiteX73" fmla="*/ 611799 w 1650024"/>
                <a:gd name="connsiteY73" fmla="*/ 2235289 h 2258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1650024" h="2258423">
                  <a:moveTo>
                    <a:pt x="611799" y="2235289"/>
                  </a:moveTo>
                  <a:cubicBezTo>
                    <a:pt x="573699" y="2232114"/>
                    <a:pt x="455829" y="2258423"/>
                    <a:pt x="402249" y="2197189"/>
                  </a:cubicBezTo>
                  <a:cubicBezTo>
                    <a:pt x="390058" y="2183256"/>
                    <a:pt x="381503" y="2166340"/>
                    <a:pt x="373674" y="2149564"/>
                  </a:cubicBezTo>
                  <a:cubicBezTo>
                    <a:pt x="359213" y="2118576"/>
                    <a:pt x="335574" y="2054314"/>
                    <a:pt x="335574" y="2054314"/>
                  </a:cubicBezTo>
                  <a:lnTo>
                    <a:pt x="345099" y="2016214"/>
                  </a:lnTo>
                  <a:cubicBezTo>
                    <a:pt x="303040" y="2002194"/>
                    <a:pt x="299437" y="2004850"/>
                    <a:pt x="259374" y="1959064"/>
                  </a:cubicBezTo>
                  <a:cubicBezTo>
                    <a:pt x="252762" y="1951508"/>
                    <a:pt x="256519" y="1937993"/>
                    <a:pt x="249849" y="1930489"/>
                  </a:cubicBezTo>
                  <a:cubicBezTo>
                    <a:pt x="205589" y="1880696"/>
                    <a:pt x="193254" y="1878379"/>
                    <a:pt x="145074" y="1854289"/>
                  </a:cubicBezTo>
                  <a:cubicBezTo>
                    <a:pt x="119674" y="1813014"/>
                    <a:pt x="93446" y="1772237"/>
                    <a:pt x="68874" y="1730464"/>
                  </a:cubicBezTo>
                  <a:cubicBezTo>
                    <a:pt x="8450" y="1627743"/>
                    <a:pt x="86929" y="1748022"/>
                    <a:pt x="30774" y="1663789"/>
                  </a:cubicBezTo>
                  <a:cubicBezTo>
                    <a:pt x="22506" y="1622451"/>
                    <a:pt x="2838" y="1526768"/>
                    <a:pt x="2199" y="1501864"/>
                  </a:cubicBezTo>
                  <a:cubicBezTo>
                    <a:pt x="0" y="1416108"/>
                    <a:pt x="3188" y="1330047"/>
                    <a:pt x="11724" y="1244689"/>
                  </a:cubicBezTo>
                  <a:cubicBezTo>
                    <a:pt x="12863" y="1233298"/>
                    <a:pt x="25654" y="1226353"/>
                    <a:pt x="30774" y="1216114"/>
                  </a:cubicBezTo>
                  <a:cubicBezTo>
                    <a:pt x="35264" y="1207134"/>
                    <a:pt x="34730" y="1195893"/>
                    <a:pt x="40299" y="1187539"/>
                  </a:cubicBezTo>
                  <a:cubicBezTo>
                    <a:pt x="54967" y="1165537"/>
                    <a:pt x="76364" y="1153971"/>
                    <a:pt x="97449" y="1139914"/>
                  </a:cubicBezTo>
                  <a:cubicBezTo>
                    <a:pt x="132374" y="1143089"/>
                    <a:pt x="168955" y="1138349"/>
                    <a:pt x="202224" y="1149439"/>
                  </a:cubicBezTo>
                  <a:cubicBezTo>
                    <a:pt x="211749" y="1152614"/>
                    <a:pt x="216239" y="1186994"/>
                    <a:pt x="211749" y="1178014"/>
                  </a:cubicBezTo>
                  <a:cubicBezTo>
                    <a:pt x="197775" y="1150065"/>
                    <a:pt x="189237" y="1122605"/>
                    <a:pt x="183174" y="1092289"/>
                  </a:cubicBezTo>
                  <a:cubicBezTo>
                    <a:pt x="179386" y="1073351"/>
                    <a:pt x="178333" y="1053875"/>
                    <a:pt x="173649" y="1035139"/>
                  </a:cubicBezTo>
                  <a:cubicBezTo>
                    <a:pt x="165609" y="1002981"/>
                    <a:pt x="153615" y="971918"/>
                    <a:pt x="145074" y="939889"/>
                  </a:cubicBezTo>
                  <a:cubicBezTo>
                    <a:pt x="140903" y="924246"/>
                    <a:pt x="140994" y="907510"/>
                    <a:pt x="135549" y="892264"/>
                  </a:cubicBezTo>
                  <a:cubicBezTo>
                    <a:pt x="125032" y="862816"/>
                    <a:pt x="109062" y="835573"/>
                    <a:pt x="97449" y="806539"/>
                  </a:cubicBezTo>
                  <a:cubicBezTo>
                    <a:pt x="84269" y="773590"/>
                    <a:pt x="68745" y="715598"/>
                    <a:pt x="59349" y="682714"/>
                  </a:cubicBezTo>
                  <a:cubicBezTo>
                    <a:pt x="65699" y="635089"/>
                    <a:pt x="70500" y="587232"/>
                    <a:pt x="78399" y="539839"/>
                  </a:cubicBezTo>
                  <a:cubicBezTo>
                    <a:pt x="80050" y="529935"/>
                    <a:pt x="81652" y="519104"/>
                    <a:pt x="87924" y="511264"/>
                  </a:cubicBezTo>
                  <a:cubicBezTo>
                    <a:pt x="95075" y="502325"/>
                    <a:pt x="106260" y="497334"/>
                    <a:pt x="116499" y="492214"/>
                  </a:cubicBezTo>
                  <a:cubicBezTo>
                    <a:pt x="341260" y="379834"/>
                    <a:pt x="259481" y="398309"/>
                    <a:pt x="402249" y="377914"/>
                  </a:cubicBezTo>
                  <a:lnTo>
                    <a:pt x="659424" y="387439"/>
                  </a:lnTo>
                  <a:cubicBezTo>
                    <a:pt x="673417" y="389852"/>
                    <a:pt x="680042" y="411427"/>
                    <a:pt x="678474" y="425539"/>
                  </a:cubicBezTo>
                  <a:cubicBezTo>
                    <a:pt x="676430" y="443939"/>
                    <a:pt x="661947" y="459108"/>
                    <a:pt x="649899" y="473164"/>
                  </a:cubicBezTo>
                  <a:cubicBezTo>
                    <a:pt x="642449" y="481856"/>
                    <a:pt x="630849" y="485864"/>
                    <a:pt x="621324" y="492214"/>
                  </a:cubicBezTo>
                  <a:cubicBezTo>
                    <a:pt x="615992" y="481551"/>
                    <a:pt x="581821" y="415844"/>
                    <a:pt x="583224" y="406489"/>
                  </a:cubicBezTo>
                  <a:cubicBezTo>
                    <a:pt x="607369" y="245525"/>
                    <a:pt x="659513" y="224849"/>
                    <a:pt x="792774" y="120739"/>
                  </a:cubicBezTo>
                  <a:cubicBezTo>
                    <a:pt x="917397" y="23377"/>
                    <a:pt x="895750" y="36889"/>
                    <a:pt x="1002324" y="6439"/>
                  </a:cubicBezTo>
                  <a:cubicBezTo>
                    <a:pt x="1049426" y="11149"/>
                    <a:pt x="1103861" y="0"/>
                    <a:pt x="1135674" y="44539"/>
                  </a:cubicBezTo>
                  <a:cubicBezTo>
                    <a:pt x="1143283" y="55191"/>
                    <a:pt x="1142024" y="69939"/>
                    <a:pt x="1145199" y="82639"/>
                  </a:cubicBezTo>
                  <a:cubicBezTo>
                    <a:pt x="1111716" y="132864"/>
                    <a:pt x="1123244" y="101689"/>
                    <a:pt x="1164249" y="101689"/>
                  </a:cubicBezTo>
                  <a:cubicBezTo>
                    <a:pt x="1180438" y="101689"/>
                    <a:pt x="1195999" y="108039"/>
                    <a:pt x="1211874" y="111214"/>
                  </a:cubicBezTo>
                  <a:cubicBezTo>
                    <a:pt x="1251493" y="150833"/>
                    <a:pt x="1321611" y="219743"/>
                    <a:pt x="1345224" y="254089"/>
                  </a:cubicBezTo>
                  <a:cubicBezTo>
                    <a:pt x="1354396" y="267430"/>
                    <a:pt x="1351853" y="285786"/>
                    <a:pt x="1354749" y="301714"/>
                  </a:cubicBezTo>
                  <a:cubicBezTo>
                    <a:pt x="1358204" y="320715"/>
                    <a:pt x="1361099" y="339814"/>
                    <a:pt x="1364274" y="358864"/>
                  </a:cubicBezTo>
                  <a:cubicBezTo>
                    <a:pt x="1354749" y="368389"/>
                    <a:pt x="1344323" y="377091"/>
                    <a:pt x="1335699" y="387439"/>
                  </a:cubicBezTo>
                  <a:cubicBezTo>
                    <a:pt x="1328370" y="396233"/>
                    <a:pt x="1324744" y="407919"/>
                    <a:pt x="1316649" y="416014"/>
                  </a:cubicBezTo>
                  <a:cubicBezTo>
                    <a:pt x="1295951" y="436712"/>
                    <a:pt x="1271732" y="453582"/>
                    <a:pt x="1249974" y="473164"/>
                  </a:cubicBezTo>
                  <a:cubicBezTo>
                    <a:pt x="1239962" y="482175"/>
                    <a:pt x="1231329" y="492637"/>
                    <a:pt x="1221399" y="501739"/>
                  </a:cubicBezTo>
                  <a:cubicBezTo>
                    <a:pt x="1137594" y="578561"/>
                    <a:pt x="1164348" y="558823"/>
                    <a:pt x="1107099" y="596989"/>
                  </a:cubicBezTo>
                  <a:cubicBezTo>
                    <a:pt x="1171945" y="609958"/>
                    <a:pt x="1184495" y="606915"/>
                    <a:pt x="1249974" y="663664"/>
                  </a:cubicBezTo>
                  <a:cubicBezTo>
                    <a:pt x="1270614" y="681552"/>
                    <a:pt x="1279824" y="709602"/>
                    <a:pt x="1297599" y="730339"/>
                  </a:cubicBezTo>
                  <a:cubicBezTo>
                    <a:pt x="1318054" y="754203"/>
                    <a:pt x="1345110" y="772101"/>
                    <a:pt x="1364274" y="797014"/>
                  </a:cubicBezTo>
                  <a:cubicBezTo>
                    <a:pt x="1408840" y="854950"/>
                    <a:pt x="1488099" y="977989"/>
                    <a:pt x="1488099" y="977989"/>
                  </a:cubicBezTo>
                  <a:cubicBezTo>
                    <a:pt x="1505462" y="1047440"/>
                    <a:pt x="1495354" y="983905"/>
                    <a:pt x="1488099" y="1063714"/>
                  </a:cubicBezTo>
                  <a:cubicBezTo>
                    <a:pt x="1483204" y="1117560"/>
                    <a:pt x="1487463" y="1172306"/>
                    <a:pt x="1478574" y="1225639"/>
                  </a:cubicBezTo>
                  <a:cubicBezTo>
                    <a:pt x="1472260" y="1263524"/>
                    <a:pt x="1451740" y="1298152"/>
                    <a:pt x="1421424" y="1320889"/>
                  </a:cubicBezTo>
                  <a:cubicBezTo>
                    <a:pt x="1406613" y="1331997"/>
                    <a:pt x="1390358" y="1341185"/>
                    <a:pt x="1373799" y="1349464"/>
                  </a:cubicBezTo>
                  <a:cubicBezTo>
                    <a:pt x="1364819" y="1353954"/>
                    <a:pt x="1354749" y="1355814"/>
                    <a:pt x="1345224" y="1358989"/>
                  </a:cubicBezTo>
                  <a:cubicBezTo>
                    <a:pt x="1370624" y="1362164"/>
                    <a:pt x="1396728" y="1361779"/>
                    <a:pt x="1421424" y="1368514"/>
                  </a:cubicBezTo>
                  <a:cubicBezTo>
                    <a:pt x="1432468" y="1371526"/>
                    <a:pt x="1439760" y="1382444"/>
                    <a:pt x="1449999" y="1387564"/>
                  </a:cubicBezTo>
                  <a:cubicBezTo>
                    <a:pt x="1465292" y="1395210"/>
                    <a:pt x="1482614" y="1398427"/>
                    <a:pt x="1497624" y="1406614"/>
                  </a:cubicBezTo>
                  <a:cubicBezTo>
                    <a:pt x="1536924" y="1428050"/>
                    <a:pt x="1613482" y="1485930"/>
                    <a:pt x="1630974" y="1520914"/>
                  </a:cubicBezTo>
                  <a:lnTo>
                    <a:pt x="1650024" y="1559014"/>
                  </a:lnTo>
                  <a:cubicBezTo>
                    <a:pt x="1643674" y="1600289"/>
                    <a:pt x="1644180" y="1643221"/>
                    <a:pt x="1630974" y="1682839"/>
                  </a:cubicBezTo>
                  <a:cubicBezTo>
                    <a:pt x="1618394" y="1720580"/>
                    <a:pt x="1593757" y="1753185"/>
                    <a:pt x="1573824" y="1787614"/>
                  </a:cubicBezTo>
                  <a:cubicBezTo>
                    <a:pt x="1503942" y="1908319"/>
                    <a:pt x="1554178" y="1827756"/>
                    <a:pt x="1497624" y="1892389"/>
                  </a:cubicBezTo>
                  <a:cubicBezTo>
                    <a:pt x="1484237" y="1907689"/>
                    <a:pt x="1474510" y="1926277"/>
                    <a:pt x="1459524" y="1940014"/>
                  </a:cubicBezTo>
                  <a:cubicBezTo>
                    <a:pt x="1436119" y="1961468"/>
                    <a:pt x="1410110" y="1980118"/>
                    <a:pt x="1383324" y="1997164"/>
                  </a:cubicBezTo>
                  <a:cubicBezTo>
                    <a:pt x="1297252" y="2051937"/>
                    <a:pt x="1416278" y="1953656"/>
                    <a:pt x="1326174" y="2025739"/>
                  </a:cubicBezTo>
                  <a:cubicBezTo>
                    <a:pt x="1258391" y="2079965"/>
                    <a:pt x="1276410" y="2077298"/>
                    <a:pt x="1211874" y="2111464"/>
                  </a:cubicBezTo>
                  <a:cubicBezTo>
                    <a:pt x="1174227" y="2131395"/>
                    <a:pt x="1139344" y="2160260"/>
                    <a:pt x="1097574" y="2168614"/>
                  </a:cubicBezTo>
                  <a:lnTo>
                    <a:pt x="954699" y="2197189"/>
                  </a:lnTo>
                  <a:cubicBezTo>
                    <a:pt x="856611" y="2215872"/>
                    <a:pt x="935282" y="2197281"/>
                    <a:pt x="859449" y="2216239"/>
                  </a:cubicBezTo>
                  <a:cubicBezTo>
                    <a:pt x="808649" y="2213064"/>
                    <a:pt x="757668" y="2212042"/>
                    <a:pt x="707049" y="2206714"/>
                  </a:cubicBezTo>
                  <a:cubicBezTo>
                    <a:pt x="697064" y="2205663"/>
                    <a:pt x="688437" y="2195944"/>
                    <a:pt x="678474" y="2197189"/>
                  </a:cubicBezTo>
                  <a:cubicBezTo>
                    <a:pt x="661508" y="2199310"/>
                    <a:pt x="646724" y="2209889"/>
                    <a:pt x="630849" y="2216239"/>
                  </a:cubicBezTo>
                  <a:cubicBezTo>
                    <a:pt x="610038" y="2247456"/>
                    <a:pt x="649899" y="2238464"/>
                    <a:pt x="611799" y="2235289"/>
                  </a:cubicBez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743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Forma libre"/>
            <p:cNvSpPr/>
            <p:nvPr/>
          </p:nvSpPr>
          <p:spPr>
            <a:xfrm>
              <a:off x="695325" y="4258791"/>
              <a:ext cx="7924741" cy="1114425"/>
            </a:xfrm>
            <a:custGeom>
              <a:avLst/>
              <a:gdLst>
                <a:gd name="connsiteX0" fmla="*/ 9525 w 7924741"/>
                <a:gd name="connsiteY0" fmla="*/ 809625 h 1114425"/>
                <a:gd name="connsiteX1" fmla="*/ 47625 w 7924741"/>
                <a:gd name="connsiteY1" fmla="*/ 790575 h 1114425"/>
                <a:gd name="connsiteX2" fmla="*/ 85725 w 7924741"/>
                <a:gd name="connsiteY2" fmla="*/ 781050 h 1114425"/>
                <a:gd name="connsiteX3" fmla="*/ 104775 w 7924741"/>
                <a:gd name="connsiteY3" fmla="*/ 752475 h 1114425"/>
                <a:gd name="connsiteX4" fmla="*/ 142875 w 7924741"/>
                <a:gd name="connsiteY4" fmla="*/ 733425 h 1114425"/>
                <a:gd name="connsiteX5" fmla="*/ 209550 w 7924741"/>
                <a:gd name="connsiteY5" fmla="*/ 695325 h 1114425"/>
                <a:gd name="connsiteX6" fmla="*/ 285750 w 7924741"/>
                <a:gd name="connsiteY6" fmla="*/ 628650 h 1114425"/>
                <a:gd name="connsiteX7" fmla="*/ 323850 w 7924741"/>
                <a:gd name="connsiteY7" fmla="*/ 609600 h 1114425"/>
                <a:gd name="connsiteX8" fmla="*/ 400050 w 7924741"/>
                <a:gd name="connsiteY8" fmla="*/ 561975 h 1114425"/>
                <a:gd name="connsiteX9" fmla="*/ 428625 w 7924741"/>
                <a:gd name="connsiteY9" fmla="*/ 609600 h 1114425"/>
                <a:gd name="connsiteX10" fmla="*/ 466725 w 7924741"/>
                <a:gd name="connsiteY10" fmla="*/ 695325 h 1114425"/>
                <a:gd name="connsiteX11" fmla="*/ 561975 w 7924741"/>
                <a:gd name="connsiteY11" fmla="*/ 676275 h 1114425"/>
                <a:gd name="connsiteX12" fmla="*/ 647700 w 7924741"/>
                <a:gd name="connsiteY12" fmla="*/ 609600 h 1114425"/>
                <a:gd name="connsiteX13" fmla="*/ 742950 w 7924741"/>
                <a:gd name="connsiteY13" fmla="*/ 504825 h 1114425"/>
                <a:gd name="connsiteX14" fmla="*/ 876300 w 7924741"/>
                <a:gd name="connsiteY14" fmla="*/ 533400 h 1114425"/>
                <a:gd name="connsiteX15" fmla="*/ 914400 w 7924741"/>
                <a:gd name="connsiteY15" fmla="*/ 590550 h 1114425"/>
                <a:gd name="connsiteX16" fmla="*/ 933450 w 7924741"/>
                <a:gd name="connsiteY16" fmla="*/ 666750 h 1114425"/>
                <a:gd name="connsiteX17" fmla="*/ 942975 w 7924741"/>
                <a:gd name="connsiteY17" fmla="*/ 704850 h 1114425"/>
                <a:gd name="connsiteX18" fmla="*/ 971550 w 7924741"/>
                <a:gd name="connsiteY18" fmla="*/ 723900 h 1114425"/>
                <a:gd name="connsiteX19" fmla="*/ 1019175 w 7924741"/>
                <a:gd name="connsiteY19" fmla="*/ 714375 h 1114425"/>
                <a:gd name="connsiteX20" fmla="*/ 1076325 w 7924741"/>
                <a:gd name="connsiteY20" fmla="*/ 695325 h 1114425"/>
                <a:gd name="connsiteX21" fmla="*/ 1266825 w 7924741"/>
                <a:gd name="connsiteY21" fmla="*/ 542925 h 1114425"/>
                <a:gd name="connsiteX22" fmla="*/ 1323975 w 7924741"/>
                <a:gd name="connsiteY22" fmla="*/ 514350 h 1114425"/>
                <a:gd name="connsiteX23" fmla="*/ 1390650 w 7924741"/>
                <a:gd name="connsiteY23" fmla="*/ 466725 h 1114425"/>
                <a:gd name="connsiteX24" fmla="*/ 1419225 w 7924741"/>
                <a:gd name="connsiteY24" fmla="*/ 457200 h 1114425"/>
                <a:gd name="connsiteX25" fmla="*/ 1428750 w 7924741"/>
                <a:gd name="connsiteY25" fmla="*/ 514350 h 1114425"/>
                <a:gd name="connsiteX26" fmla="*/ 1438275 w 7924741"/>
                <a:gd name="connsiteY26" fmla="*/ 714375 h 1114425"/>
                <a:gd name="connsiteX27" fmla="*/ 1485900 w 7924741"/>
                <a:gd name="connsiteY27" fmla="*/ 723900 h 1114425"/>
                <a:gd name="connsiteX28" fmla="*/ 1628775 w 7924741"/>
                <a:gd name="connsiteY28" fmla="*/ 704850 h 1114425"/>
                <a:gd name="connsiteX29" fmla="*/ 1724025 w 7924741"/>
                <a:gd name="connsiteY29" fmla="*/ 638175 h 1114425"/>
                <a:gd name="connsiteX30" fmla="*/ 1752600 w 7924741"/>
                <a:gd name="connsiteY30" fmla="*/ 600075 h 1114425"/>
                <a:gd name="connsiteX31" fmla="*/ 1809750 w 7924741"/>
                <a:gd name="connsiteY31" fmla="*/ 561975 h 1114425"/>
                <a:gd name="connsiteX32" fmla="*/ 1952625 w 7924741"/>
                <a:gd name="connsiteY32" fmla="*/ 466725 h 1114425"/>
                <a:gd name="connsiteX33" fmla="*/ 1981200 w 7924741"/>
                <a:gd name="connsiteY33" fmla="*/ 476250 h 1114425"/>
                <a:gd name="connsiteX34" fmla="*/ 1990725 w 7924741"/>
                <a:gd name="connsiteY34" fmla="*/ 609600 h 1114425"/>
                <a:gd name="connsiteX35" fmla="*/ 2000250 w 7924741"/>
                <a:gd name="connsiteY35" fmla="*/ 647700 h 1114425"/>
                <a:gd name="connsiteX36" fmla="*/ 2028825 w 7924741"/>
                <a:gd name="connsiteY36" fmla="*/ 666750 h 1114425"/>
                <a:gd name="connsiteX37" fmla="*/ 2266950 w 7924741"/>
                <a:gd name="connsiteY37" fmla="*/ 619125 h 1114425"/>
                <a:gd name="connsiteX38" fmla="*/ 2324100 w 7924741"/>
                <a:gd name="connsiteY38" fmla="*/ 581025 h 1114425"/>
                <a:gd name="connsiteX39" fmla="*/ 2352675 w 7924741"/>
                <a:gd name="connsiteY39" fmla="*/ 561975 h 1114425"/>
                <a:gd name="connsiteX40" fmla="*/ 2466975 w 7924741"/>
                <a:gd name="connsiteY40" fmla="*/ 466725 h 1114425"/>
                <a:gd name="connsiteX41" fmla="*/ 2524125 w 7924741"/>
                <a:gd name="connsiteY41" fmla="*/ 476250 h 1114425"/>
                <a:gd name="connsiteX42" fmla="*/ 2571750 w 7924741"/>
                <a:gd name="connsiteY42" fmla="*/ 638175 h 1114425"/>
                <a:gd name="connsiteX43" fmla="*/ 2581275 w 7924741"/>
                <a:gd name="connsiteY43" fmla="*/ 685800 h 1114425"/>
                <a:gd name="connsiteX44" fmla="*/ 2619375 w 7924741"/>
                <a:gd name="connsiteY44" fmla="*/ 790575 h 1114425"/>
                <a:gd name="connsiteX45" fmla="*/ 2647950 w 7924741"/>
                <a:gd name="connsiteY45" fmla="*/ 800100 h 1114425"/>
                <a:gd name="connsiteX46" fmla="*/ 2743200 w 7924741"/>
                <a:gd name="connsiteY46" fmla="*/ 752475 h 1114425"/>
                <a:gd name="connsiteX47" fmla="*/ 2857500 w 7924741"/>
                <a:gd name="connsiteY47" fmla="*/ 685800 h 1114425"/>
                <a:gd name="connsiteX48" fmla="*/ 3028950 w 7924741"/>
                <a:gd name="connsiteY48" fmla="*/ 628650 h 1114425"/>
                <a:gd name="connsiteX49" fmla="*/ 3143250 w 7924741"/>
                <a:gd name="connsiteY49" fmla="*/ 590550 h 1114425"/>
                <a:gd name="connsiteX50" fmla="*/ 3276600 w 7924741"/>
                <a:gd name="connsiteY50" fmla="*/ 600075 h 1114425"/>
                <a:gd name="connsiteX51" fmla="*/ 3295650 w 7924741"/>
                <a:gd name="connsiteY51" fmla="*/ 638175 h 1114425"/>
                <a:gd name="connsiteX52" fmla="*/ 3305175 w 7924741"/>
                <a:gd name="connsiteY52" fmla="*/ 666750 h 1114425"/>
                <a:gd name="connsiteX53" fmla="*/ 3324225 w 7924741"/>
                <a:gd name="connsiteY53" fmla="*/ 695325 h 1114425"/>
                <a:gd name="connsiteX54" fmla="*/ 3333750 w 7924741"/>
                <a:gd name="connsiteY54" fmla="*/ 723900 h 1114425"/>
                <a:gd name="connsiteX55" fmla="*/ 3352800 w 7924741"/>
                <a:gd name="connsiteY55" fmla="*/ 762000 h 1114425"/>
                <a:gd name="connsiteX56" fmla="*/ 3552825 w 7924741"/>
                <a:gd name="connsiteY56" fmla="*/ 590550 h 1114425"/>
                <a:gd name="connsiteX57" fmla="*/ 3619500 w 7924741"/>
                <a:gd name="connsiteY57" fmla="*/ 552450 h 1114425"/>
                <a:gd name="connsiteX58" fmla="*/ 3667125 w 7924741"/>
                <a:gd name="connsiteY58" fmla="*/ 523875 h 1114425"/>
                <a:gd name="connsiteX59" fmla="*/ 3943350 w 7924741"/>
                <a:gd name="connsiteY59" fmla="*/ 533400 h 1114425"/>
                <a:gd name="connsiteX60" fmla="*/ 3981450 w 7924741"/>
                <a:gd name="connsiteY60" fmla="*/ 552450 h 1114425"/>
                <a:gd name="connsiteX61" fmla="*/ 4019550 w 7924741"/>
                <a:gd name="connsiteY61" fmla="*/ 657225 h 1114425"/>
                <a:gd name="connsiteX62" fmla="*/ 4038600 w 7924741"/>
                <a:gd name="connsiteY62" fmla="*/ 714375 h 1114425"/>
                <a:gd name="connsiteX63" fmla="*/ 4105275 w 7924741"/>
                <a:gd name="connsiteY63" fmla="*/ 666750 h 1114425"/>
                <a:gd name="connsiteX64" fmla="*/ 4324350 w 7924741"/>
                <a:gd name="connsiteY64" fmla="*/ 495300 h 1114425"/>
                <a:gd name="connsiteX65" fmla="*/ 4400550 w 7924741"/>
                <a:gd name="connsiteY65" fmla="*/ 457200 h 1114425"/>
                <a:gd name="connsiteX66" fmla="*/ 4438650 w 7924741"/>
                <a:gd name="connsiteY66" fmla="*/ 447675 h 1114425"/>
                <a:gd name="connsiteX67" fmla="*/ 4505325 w 7924741"/>
                <a:gd name="connsiteY67" fmla="*/ 457200 h 1114425"/>
                <a:gd name="connsiteX68" fmla="*/ 4514850 w 7924741"/>
                <a:gd name="connsiteY68" fmla="*/ 561975 h 1114425"/>
                <a:gd name="connsiteX69" fmla="*/ 4524375 w 7924741"/>
                <a:gd name="connsiteY69" fmla="*/ 638175 h 1114425"/>
                <a:gd name="connsiteX70" fmla="*/ 4552950 w 7924741"/>
                <a:gd name="connsiteY70" fmla="*/ 647700 h 1114425"/>
                <a:gd name="connsiteX71" fmla="*/ 4581525 w 7924741"/>
                <a:gd name="connsiteY71" fmla="*/ 638175 h 1114425"/>
                <a:gd name="connsiteX72" fmla="*/ 4676775 w 7924741"/>
                <a:gd name="connsiteY72" fmla="*/ 571500 h 1114425"/>
                <a:gd name="connsiteX73" fmla="*/ 4695825 w 7924741"/>
                <a:gd name="connsiteY73" fmla="*/ 542925 h 1114425"/>
                <a:gd name="connsiteX74" fmla="*/ 4762500 w 7924741"/>
                <a:gd name="connsiteY74" fmla="*/ 428625 h 1114425"/>
                <a:gd name="connsiteX75" fmla="*/ 4781550 w 7924741"/>
                <a:gd name="connsiteY75" fmla="*/ 371475 h 1114425"/>
                <a:gd name="connsiteX76" fmla="*/ 4867275 w 7924741"/>
                <a:gd name="connsiteY76" fmla="*/ 447675 h 1114425"/>
                <a:gd name="connsiteX77" fmla="*/ 4895850 w 7924741"/>
                <a:gd name="connsiteY77" fmla="*/ 485775 h 1114425"/>
                <a:gd name="connsiteX78" fmla="*/ 4933950 w 7924741"/>
                <a:gd name="connsiteY78" fmla="*/ 504825 h 1114425"/>
                <a:gd name="connsiteX79" fmla="*/ 5057775 w 7924741"/>
                <a:gd name="connsiteY79" fmla="*/ 638175 h 1114425"/>
                <a:gd name="connsiteX80" fmla="*/ 5086350 w 7924741"/>
                <a:gd name="connsiteY80" fmla="*/ 657225 h 1114425"/>
                <a:gd name="connsiteX81" fmla="*/ 5114925 w 7924741"/>
                <a:gd name="connsiteY81" fmla="*/ 695325 h 1114425"/>
                <a:gd name="connsiteX82" fmla="*/ 5172075 w 7924741"/>
                <a:gd name="connsiteY82" fmla="*/ 723900 h 1114425"/>
                <a:gd name="connsiteX83" fmla="*/ 5210175 w 7924741"/>
                <a:gd name="connsiteY83" fmla="*/ 628650 h 1114425"/>
                <a:gd name="connsiteX84" fmla="*/ 5238750 w 7924741"/>
                <a:gd name="connsiteY84" fmla="*/ 561975 h 1114425"/>
                <a:gd name="connsiteX85" fmla="*/ 5295900 w 7924741"/>
                <a:gd name="connsiteY85" fmla="*/ 476250 h 1114425"/>
                <a:gd name="connsiteX86" fmla="*/ 5372100 w 7924741"/>
                <a:gd name="connsiteY86" fmla="*/ 352425 h 1114425"/>
                <a:gd name="connsiteX87" fmla="*/ 5391150 w 7924741"/>
                <a:gd name="connsiteY87" fmla="*/ 419100 h 1114425"/>
                <a:gd name="connsiteX88" fmla="*/ 5495925 w 7924741"/>
                <a:gd name="connsiteY88" fmla="*/ 533400 h 1114425"/>
                <a:gd name="connsiteX89" fmla="*/ 5524500 w 7924741"/>
                <a:gd name="connsiteY89" fmla="*/ 542925 h 1114425"/>
                <a:gd name="connsiteX90" fmla="*/ 5667375 w 7924741"/>
                <a:gd name="connsiteY90" fmla="*/ 609600 h 1114425"/>
                <a:gd name="connsiteX91" fmla="*/ 5753100 w 7924741"/>
                <a:gd name="connsiteY91" fmla="*/ 685800 h 1114425"/>
                <a:gd name="connsiteX92" fmla="*/ 5791200 w 7924741"/>
                <a:gd name="connsiteY92" fmla="*/ 704850 h 1114425"/>
                <a:gd name="connsiteX93" fmla="*/ 5810250 w 7924741"/>
                <a:gd name="connsiteY93" fmla="*/ 666750 h 1114425"/>
                <a:gd name="connsiteX94" fmla="*/ 5838825 w 7924741"/>
                <a:gd name="connsiteY94" fmla="*/ 647700 h 1114425"/>
                <a:gd name="connsiteX95" fmla="*/ 5943600 w 7924741"/>
                <a:gd name="connsiteY95" fmla="*/ 609600 h 1114425"/>
                <a:gd name="connsiteX96" fmla="*/ 6105525 w 7924741"/>
                <a:gd name="connsiteY96" fmla="*/ 647700 h 1114425"/>
                <a:gd name="connsiteX97" fmla="*/ 6086475 w 7924741"/>
                <a:gd name="connsiteY97" fmla="*/ 685800 h 1114425"/>
                <a:gd name="connsiteX98" fmla="*/ 6105525 w 7924741"/>
                <a:gd name="connsiteY98" fmla="*/ 571500 h 1114425"/>
                <a:gd name="connsiteX99" fmla="*/ 6362700 w 7924741"/>
                <a:gd name="connsiteY99" fmla="*/ 123825 h 1114425"/>
                <a:gd name="connsiteX100" fmla="*/ 6429375 w 7924741"/>
                <a:gd name="connsiteY100" fmla="*/ 66675 h 1114425"/>
                <a:gd name="connsiteX101" fmla="*/ 6543675 w 7924741"/>
                <a:gd name="connsiteY101" fmla="*/ 0 h 1114425"/>
                <a:gd name="connsiteX102" fmla="*/ 6572250 w 7924741"/>
                <a:gd name="connsiteY102" fmla="*/ 76200 h 1114425"/>
                <a:gd name="connsiteX103" fmla="*/ 6591300 w 7924741"/>
                <a:gd name="connsiteY103" fmla="*/ 114300 h 1114425"/>
                <a:gd name="connsiteX104" fmla="*/ 6600825 w 7924741"/>
                <a:gd name="connsiteY104" fmla="*/ 142875 h 1114425"/>
                <a:gd name="connsiteX105" fmla="*/ 6638925 w 7924741"/>
                <a:gd name="connsiteY105" fmla="*/ 228600 h 1114425"/>
                <a:gd name="connsiteX106" fmla="*/ 6657975 w 7924741"/>
                <a:gd name="connsiteY106" fmla="*/ 276225 h 1114425"/>
                <a:gd name="connsiteX107" fmla="*/ 6696075 w 7924741"/>
                <a:gd name="connsiteY107" fmla="*/ 333375 h 1114425"/>
                <a:gd name="connsiteX108" fmla="*/ 6734175 w 7924741"/>
                <a:gd name="connsiteY108" fmla="*/ 400050 h 1114425"/>
                <a:gd name="connsiteX109" fmla="*/ 6743700 w 7924741"/>
                <a:gd name="connsiteY109" fmla="*/ 438150 h 1114425"/>
                <a:gd name="connsiteX110" fmla="*/ 6762750 w 7924741"/>
                <a:gd name="connsiteY110" fmla="*/ 476250 h 1114425"/>
                <a:gd name="connsiteX111" fmla="*/ 6772275 w 7924741"/>
                <a:gd name="connsiteY111" fmla="*/ 419100 h 1114425"/>
                <a:gd name="connsiteX112" fmla="*/ 6858000 w 7924741"/>
                <a:gd name="connsiteY112" fmla="*/ 390525 h 1114425"/>
                <a:gd name="connsiteX113" fmla="*/ 7010400 w 7924741"/>
                <a:gd name="connsiteY113" fmla="*/ 371475 h 1114425"/>
                <a:gd name="connsiteX114" fmla="*/ 7058025 w 7924741"/>
                <a:gd name="connsiteY114" fmla="*/ 381000 h 1114425"/>
                <a:gd name="connsiteX115" fmla="*/ 7086600 w 7924741"/>
                <a:gd name="connsiteY115" fmla="*/ 428625 h 1114425"/>
                <a:gd name="connsiteX116" fmla="*/ 7105650 w 7924741"/>
                <a:gd name="connsiteY116" fmla="*/ 457200 h 1114425"/>
                <a:gd name="connsiteX117" fmla="*/ 7162800 w 7924741"/>
                <a:gd name="connsiteY117" fmla="*/ 552450 h 1114425"/>
                <a:gd name="connsiteX118" fmla="*/ 7191375 w 7924741"/>
                <a:gd name="connsiteY118" fmla="*/ 571500 h 1114425"/>
                <a:gd name="connsiteX119" fmla="*/ 7239000 w 7924741"/>
                <a:gd name="connsiteY119" fmla="*/ 447675 h 1114425"/>
                <a:gd name="connsiteX120" fmla="*/ 7258050 w 7924741"/>
                <a:gd name="connsiteY120" fmla="*/ 419100 h 1114425"/>
                <a:gd name="connsiteX121" fmla="*/ 7315200 w 7924741"/>
                <a:gd name="connsiteY121" fmla="*/ 409575 h 1114425"/>
                <a:gd name="connsiteX122" fmla="*/ 7353300 w 7924741"/>
                <a:gd name="connsiteY122" fmla="*/ 419100 h 1114425"/>
                <a:gd name="connsiteX123" fmla="*/ 7400925 w 7924741"/>
                <a:gd name="connsiteY123" fmla="*/ 457200 h 1114425"/>
                <a:gd name="connsiteX124" fmla="*/ 7505700 w 7924741"/>
                <a:gd name="connsiteY124" fmla="*/ 600075 h 1114425"/>
                <a:gd name="connsiteX125" fmla="*/ 7591425 w 7924741"/>
                <a:gd name="connsiteY125" fmla="*/ 523875 h 1114425"/>
                <a:gd name="connsiteX126" fmla="*/ 7648575 w 7924741"/>
                <a:gd name="connsiteY126" fmla="*/ 514350 h 1114425"/>
                <a:gd name="connsiteX127" fmla="*/ 7753350 w 7924741"/>
                <a:gd name="connsiteY127" fmla="*/ 485775 h 1114425"/>
                <a:gd name="connsiteX128" fmla="*/ 7781925 w 7924741"/>
                <a:gd name="connsiteY128" fmla="*/ 523875 h 1114425"/>
                <a:gd name="connsiteX129" fmla="*/ 7810500 w 7924741"/>
                <a:gd name="connsiteY129" fmla="*/ 552450 h 1114425"/>
                <a:gd name="connsiteX130" fmla="*/ 7867650 w 7924741"/>
                <a:gd name="connsiteY130" fmla="*/ 619125 h 1114425"/>
                <a:gd name="connsiteX131" fmla="*/ 7877175 w 7924741"/>
                <a:gd name="connsiteY131" fmla="*/ 647700 h 1114425"/>
                <a:gd name="connsiteX132" fmla="*/ 7915275 w 7924741"/>
                <a:gd name="connsiteY132" fmla="*/ 704850 h 1114425"/>
                <a:gd name="connsiteX133" fmla="*/ 7810500 w 7924741"/>
                <a:gd name="connsiteY133" fmla="*/ 752475 h 1114425"/>
                <a:gd name="connsiteX134" fmla="*/ 7629525 w 7924741"/>
                <a:gd name="connsiteY134" fmla="*/ 809625 h 1114425"/>
                <a:gd name="connsiteX135" fmla="*/ 7486650 w 7924741"/>
                <a:gd name="connsiteY135" fmla="*/ 819150 h 1114425"/>
                <a:gd name="connsiteX136" fmla="*/ 6781800 w 7924741"/>
                <a:gd name="connsiteY136" fmla="*/ 866775 h 1114425"/>
                <a:gd name="connsiteX137" fmla="*/ 6134100 w 7924741"/>
                <a:gd name="connsiteY137" fmla="*/ 981075 h 1114425"/>
                <a:gd name="connsiteX138" fmla="*/ 5619750 w 7924741"/>
                <a:gd name="connsiteY138" fmla="*/ 1076325 h 1114425"/>
                <a:gd name="connsiteX139" fmla="*/ 5562600 w 7924741"/>
                <a:gd name="connsiteY139" fmla="*/ 1066800 h 1114425"/>
                <a:gd name="connsiteX140" fmla="*/ 5534025 w 7924741"/>
                <a:gd name="connsiteY140" fmla="*/ 1085850 h 1114425"/>
                <a:gd name="connsiteX141" fmla="*/ 5400675 w 7924741"/>
                <a:gd name="connsiteY141" fmla="*/ 1114425 h 1114425"/>
                <a:gd name="connsiteX142" fmla="*/ 4800600 w 7924741"/>
                <a:gd name="connsiteY142" fmla="*/ 1019175 h 1114425"/>
                <a:gd name="connsiteX143" fmla="*/ 4667250 w 7924741"/>
                <a:gd name="connsiteY143" fmla="*/ 990600 h 1114425"/>
                <a:gd name="connsiteX144" fmla="*/ 4552950 w 7924741"/>
                <a:gd name="connsiteY144" fmla="*/ 981075 h 1114425"/>
                <a:gd name="connsiteX145" fmla="*/ 4457700 w 7924741"/>
                <a:gd name="connsiteY145" fmla="*/ 971550 h 1114425"/>
                <a:gd name="connsiteX146" fmla="*/ 4000500 w 7924741"/>
                <a:gd name="connsiteY146" fmla="*/ 981075 h 1114425"/>
                <a:gd name="connsiteX147" fmla="*/ 3943350 w 7924741"/>
                <a:gd name="connsiteY147" fmla="*/ 1000125 h 1114425"/>
                <a:gd name="connsiteX148" fmla="*/ 3895725 w 7924741"/>
                <a:gd name="connsiteY148" fmla="*/ 1009650 h 1114425"/>
                <a:gd name="connsiteX149" fmla="*/ 3714750 w 7924741"/>
                <a:gd name="connsiteY149" fmla="*/ 1028700 h 1114425"/>
                <a:gd name="connsiteX150" fmla="*/ 3105150 w 7924741"/>
                <a:gd name="connsiteY150" fmla="*/ 1038225 h 1114425"/>
                <a:gd name="connsiteX151" fmla="*/ 2543175 w 7924741"/>
                <a:gd name="connsiteY151" fmla="*/ 971550 h 1114425"/>
                <a:gd name="connsiteX152" fmla="*/ 2419350 w 7924741"/>
                <a:gd name="connsiteY152" fmla="*/ 942975 h 1114425"/>
                <a:gd name="connsiteX153" fmla="*/ 2066925 w 7924741"/>
                <a:gd name="connsiteY153" fmla="*/ 895350 h 1114425"/>
                <a:gd name="connsiteX154" fmla="*/ 1771650 w 7924741"/>
                <a:gd name="connsiteY154" fmla="*/ 904875 h 1114425"/>
                <a:gd name="connsiteX155" fmla="*/ 466725 w 7924741"/>
                <a:gd name="connsiteY155" fmla="*/ 923925 h 1114425"/>
                <a:gd name="connsiteX156" fmla="*/ 238125 w 7924741"/>
                <a:gd name="connsiteY156" fmla="*/ 914400 h 1114425"/>
                <a:gd name="connsiteX157" fmla="*/ 171450 w 7924741"/>
                <a:gd name="connsiteY157" fmla="*/ 876300 h 1114425"/>
                <a:gd name="connsiteX158" fmla="*/ 123825 w 7924741"/>
                <a:gd name="connsiteY158" fmla="*/ 866775 h 1114425"/>
                <a:gd name="connsiteX159" fmla="*/ 95250 w 7924741"/>
                <a:gd name="connsiteY159" fmla="*/ 847725 h 1114425"/>
                <a:gd name="connsiteX160" fmla="*/ 28575 w 7924741"/>
                <a:gd name="connsiteY160" fmla="*/ 838200 h 1114425"/>
                <a:gd name="connsiteX161" fmla="*/ 0 w 7924741"/>
                <a:gd name="connsiteY161" fmla="*/ 828675 h 1114425"/>
                <a:gd name="connsiteX162" fmla="*/ 9525 w 7924741"/>
                <a:gd name="connsiteY162" fmla="*/ 809625 h 111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</a:cxnLst>
              <a:rect l="l" t="t" r="r" b="b"/>
              <a:pathLst>
                <a:path w="7924741" h="1114425">
                  <a:moveTo>
                    <a:pt x="9525" y="809625"/>
                  </a:moveTo>
                  <a:cubicBezTo>
                    <a:pt x="22225" y="803275"/>
                    <a:pt x="34330" y="795561"/>
                    <a:pt x="47625" y="790575"/>
                  </a:cubicBezTo>
                  <a:cubicBezTo>
                    <a:pt x="59882" y="785978"/>
                    <a:pt x="74833" y="788312"/>
                    <a:pt x="85725" y="781050"/>
                  </a:cubicBezTo>
                  <a:cubicBezTo>
                    <a:pt x="95250" y="774700"/>
                    <a:pt x="95981" y="759804"/>
                    <a:pt x="104775" y="752475"/>
                  </a:cubicBezTo>
                  <a:cubicBezTo>
                    <a:pt x="115683" y="743385"/>
                    <a:pt x="130834" y="740950"/>
                    <a:pt x="142875" y="733425"/>
                  </a:cubicBezTo>
                  <a:cubicBezTo>
                    <a:pt x="208778" y="692236"/>
                    <a:pt x="153410" y="714038"/>
                    <a:pt x="209550" y="695325"/>
                  </a:cubicBezTo>
                  <a:cubicBezTo>
                    <a:pt x="239088" y="665787"/>
                    <a:pt x="250771" y="650512"/>
                    <a:pt x="285750" y="628650"/>
                  </a:cubicBezTo>
                  <a:cubicBezTo>
                    <a:pt x="297791" y="621125"/>
                    <a:pt x="312036" y="617476"/>
                    <a:pt x="323850" y="609600"/>
                  </a:cubicBezTo>
                  <a:cubicBezTo>
                    <a:pt x="401501" y="557833"/>
                    <a:pt x="341231" y="581581"/>
                    <a:pt x="400050" y="561975"/>
                  </a:cubicBezTo>
                  <a:cubicBezTo>
                    <a:pt x="409575" y="577850"/>
                    <a:pt x="420964" y="592746"/>
                    <a:pt x="428625" y="609600"/>
                  </a:cubicBezTo>
                  <a:cubicBezTo>
                    <a:pt x="477204" y="716473"/>
                    <a:pt x="421766" y="627887"/>
                    <a:pt x="466725" y="695325"/>
                  </a:cubicBezTo>
                  <a:cubicBezTo>
                    <a:pt x="468510" y="695027"/>
                    <a:pt x="551420" y="682771"/>
                    <a:pt x="561975" y="676275"/>
                  </a:cubicBezTo>
                  <a:cubicBezTo>
                    <a:pt x="592806" y="657302"/>
                    <a:pt x="625475" y="638175"/>
                    <a:pt x="647700" y="609600"/>
                  </a:cubicBezTo>
                  <a:cubicBezTo>
                    <a:pt x="721403" y="514839"/>
                    <a:pt x="684254" y="543955"/>
                    <a:pt x="742950" y="504825"/>
                  </a:cubicBezTo>
                  <a:cubicBezTo>
                    <a:pt x="779036" y="508106"/>
                    <a:pt x="844690" y="497274"/>
                    <a:pt x="876300" y="533400"/>
                  </a:cubicBezTo>
                  <a:cubicBezTo>
                    <a:pt x="891377" y="550630"/>
                    <a:pt x="914400" y="590550"/>
                    <a:pt x="914400" y="590550"/>
                  </a:cubicBezTo>
                  <a:cubicBezTo>
                    <a:pt x="933765" y="687376"/>
                    <a:pt x="913924" y="598409"/>
                    <a:pt x="933450" y="666750"/>
                  </a:cubicBezTo>
                  <a:cubicBezTo>
                    <a:pt x="937046" y="679337"/>
                    <a:pt x="935713" y="693958"/>
                    <a:pt x="942975" y="704850"/>
                  </a:cubicBezTo>
                  <a:cubicBezTo>
                    <a:pt x="949325" y="714375"/>
                    <a:pt x="962025" y="717550"/>
                    <a:pt x="971550" y="723900"/>
                  </a:cubicBezTo>
                  <a:cubicBezTo>
                    <a:pt x="987425" y="720725"/>
                    <a:pt x="1003556" y="718635"/>
                    <a:pt x="1019175" y="714375"/>
                  </a:cubicBezTo>
                  <a:cubicBezTo>
                    <a:pt x="1038548" y="709091"/>
                    <a:pt x="1076325" y="695325"/>
                    <a:pt x="1076325" y="695325"/>
                  </a:cubicBezTo>
                  <a:cubicBezTo>
                    <a:pt x="1158035" y="613615"/>
                    <a:pt x="1140072" y="625315"/>
                    <a:pt x="1266825" y="542925"/>
                  </a:cubicBezTo>
                  <a:cubicBezTo>
                    <a:pt x="1284683" y="531318"/>
                    <a:pt x="1305712" y="525308"/>
                    <a:pt x="1323975" y="514350"/>
                  </a:cubicBezTo>
                  <a:cubicBezTo>
                    <a:pt x="1345547" y="501407"/>
                    <a:pt x="1367388" y="478356"/>
                    <a:pt x="1390650" y="466725"/>
                  </a:cubicBezTo>
                  <a:cubicBezTo>
                    <a:pt x="1399630" y="462235"/>
                    <a:pt x="1409700" y="460375"/>
                    <a:pt x="1419225" y="457200"/>
                  </a:cubicBezTo>
                  <a:cubicBezTo>
                    <a:pt x="1422400" y="476250"/>
                    <a:pt x="1427323" y="495090"/>
                    <a:pt x="1428750" y="514350"/>
                  </a:cubicBezTo>
                  <a:cubicBezTo>
                    <a:pt x="1433681" y="580918"/>
                    <a:pt x="1420712" y="649976"/>
                    <a:pt x="1438275" y="714375"/>
                  </a:cubicBezTo>
                  <a:cubicBezTo>
                    <a:pt x="1442535" y="729994"/>
                    <a:pt x="1470025" y="720725"/>
                    <a:pt x="1485900" y="723900"/>
                  </a:cubicBezTo>
                  <a:cubicBezTo>
                    <a:pt x="1533525" y="717550"/>
                    <a:pt x="1582577" y="718049"/>
                    <a:pt x="1628775" y="704850"/>
                  </a:cubicBezTo>
                  <a:cubicBezTo>
                    <a:pt x="1633131" y="703605"/>
                    <a:pt x="1713373" y="648827"/>
                    <a:pt x="1724025" y="638175"/>
                  </a:cubicBezTo>
                  <a:cubicBezTo>
                    <a:pt x="1735250" y="626950"/>
                    <a:pt x="1740735" y="610622"/>
                    <a:pt x="1752600" y="600075"/>
                  </a:cubicBezTo>
                  <a:cubicBezTo>
                    <a:pt x="1769712" y="584864"/>
                    <a:pt x="1791189" y="575380"/>
                    <a:pt x="1809750" y="561975"/>
                  </a:cubicBezTo>
                  <a:cubicBezTo>
                    <a:pt x="1940820" y="467313"/>
                    <a:pt x="1877027" y="491924"/>
                    <a:pt x="1952625" y="466725"/>
                  </a:cubicBezTo>
                  <a:cubicBezTo>
                    <a:pt x="1962150" y="469900"/>
                    <a:pt x="1978613" y="466549"/>
                    <a:pt x="1981200" y="476250"/>
                  </a:cubicBezTo>
                  <a:cubicBezTo>
                    <a:pt x="1992682" y="519309"/>
                    <a:pt x="1985804" y="565309"/>
                    <a:pt x="1990725" y="609600"/>
                  </a:cubicBezTo>
                  <a:cubicBezTo>
                    <a:pt x="1992171" y="622611"/>
                    <a:pt x="1992988" y="636808"/>
                    <a:pt x="2000250" y="647700"/>
                  </a:cubicBezTo>
                  <a:cubicBezTo>
                    <a:pt x="2006600" y="657225"/>
                    <a:pt x="2019300" y="660400"/>
                    <a:pt x="2028825" y="666750"/>
                  </a:cubicBezTo>
                  <a:cubicBezTo>
                    <a:pt x="2103037" y="656148"/>
                    <a:pt x="2195427" y="648576"/>
                    <a:pt x="2266950" y="619125"/>
                  </a:cubicBezTo>
                  <a:cubicBezTo>
                    <a:pt x="2288121" y="610408"/>
                    <a:pt x="2305050" y="593725"/>
                    <a:pt x="2324100" y="581025"/>
                  </a:cubicBezTo>
                  <a:cubicBezTo>
                    <a:pt x="2333625" y="574675"/>
                    <a:pt x="2344580" y="570070"/>
                    <a:pt x="2352675" y="561975"/>
                  </a:cubicBezTo>
                  <a:cubicBezTo>
                    <a:pt x="2445500" y="469150"/>
                    <a:pt x="2400063" y="489029"/>
                    <a:pt x="2466975" y="466725"/>
                  </a:cubicBezTo>
                  <a:cubicBezTo>
                    <a:pt x="2486025" y="469900"/>
                    <a:pt x="2508303" y="465175"/>
                    <a:pt x="2524125" y="476250"/>
                  </a:cubicBezTo>
                  <a:cubicBezTo>
                    <a:pt x="2578482" y="514300"/>
                    <a:pt x="2565047" y="584549"/>
                    <a:pt x="2571750" y="638175"/>
                  </a:cubicBezTo>
                  <a:cubicBezTo>
                    <a:pt x="2573758" y="654239"/>
                    <a:pt x="2577635" y="670025"/>
                    <a:pt x="2581275" y="685800"/>
                  </a:cubicBezTo>
                  <a:cubicBezTo>
                    <a:pt x="2585830" y="705540"/>
                    <a:pt x="2593354" y="769758"/>
                    <a:pt x="2619375" y="790575"/>
                  </a:cubicBezTo>
                  <a:cubicBezTo>
                    <a:pt x="2627215" y="796847"/>
                    <a:pt x="2638425" y="796925"/>
                    <a:pt x="2647950" y="800100"/>
                  </a:cubicBezTo>
                  <a:cubicBezTo>
                    <a:pt x="2722097" y="750669"/>
                    <a:pt x="2612241" y="821401"/>
                    <a:pt x="2743200" y="752475"/>
                  </a:cubicBezTo>
                  <a:cubicBezTo>
                    <a:pt x="2782232" y="731932"/>
                    <a:pt x="2815655" y="699748"/>
                    <a:pt x="2857500" y="685800"/>
                  </a:cubicBezTo>
                  <a:lnTo>
                    <a:pt x="3028950" y="628650"/>
                  </a:lnTo>
                  <a:cubicBezTo>
                    <a:pt x="3143945" y="588844"/>
                    <a:pt x="3066027" y="609856"/>
                    <a:pt x="3143250" y="590550"/>
                  </a:cubicBezTo>
                  <a:cubicBezTo>
                    <a:pt x="3187700" y="593725"/>
                    <a:pt x="3234065" y="586783"/>
                    <a:pt x="3276600" y="600075"/>
                  </a:cubicBezTo>
                  <a:cubicBezTo>
                    <a:pt x="3290153" y="604310"/>
                    <a:pt x="3290057" y="625124"/>
                    <a:pt x="3295650" y="638175"/>
                  </a:cubicBezTo>
                  <a:cubicBezTo>
                    <a:pt x="3299605" y="647403"/>
                    <a:pt x="3300685" y="657770"/>
                    <a:pt x="3305175" y="666750"/>
                  </a:cubicBezTo>
                  <a:cubicBezTo>
                    <a:pt x="3310295" y="676989"/>
                    <a:pt x="3319105" y="685086"/>
                    <a:pt x="3324225" y="695325"/>
                  </a:cubicBezTo>
                  <a:cubicBezTo>
                    <a:pt x="3328715" y="704305"/>
                    <a:pt x="3329795" y="714672"/>
                    <a:pt x="3333750" y="723900"/>
                  </a:cubicBezTo>
                  <a:cubicBezTo>
                    <a:pt x="3339343" y="736951"/>
                    <a:pt x="3346450" y="749300"/>
                    <a:pt x="3352800" y="762000"/>
                  </a:cubicBezTo>
                  <a:cubicBezTo>
                    <a:pt x="3536866" y="577934"/>
                    <a:pt x="3376398" y="726263"/>
                    <a:pt x="3552825" y="590550"/>
                  </a:cubicBezTo>
                  <a:cubicBezTo>
                    <a:pt x="3607471" y="548515"/>
                    <a:pt x="3551991" y="569327"/>
                    <a:pt x="3619500" y="552450"/>
                  </a:cubicBezTo>
                  <a:cubicBezTo>
                    <a:pt x="3635375" y="542925"/>
                    <a:pt x="3649164" y="528365"/>
                    <a:pt x="3667125" y="523875"/>
                  </a:cubicBezTo>
                  <a:cubicBezTo>
                    <a:pt x="3757777" y="501212"/>
                    <a:pt x="3854099" y="523483"/>
                    <a:pt x="3943350" y="533400"/>
                  </a:cubicBezTo>
                  <a:cubicBezTo>
                    <a:pt x="3956050" y="539750"/>
                    <a:pt x="3970669" y="543209"/>
                    <a:pt x="3981450" y="552450"/>
                  </a:cubicBezTo>
                  <a:cubicBezTo>
                    <a:pt x="4024120" y="589025"/>
                    <a:pt x="4006896" y="602392"/>
                    <a:pt x="4019550" y="657225"/>
                  </a:cubicBezTo>
                  <a:cubicBezTo>
                    <a:pt x="4024065" y="676791"/>
                    <a:pt x="4032250" y="695325"/>
                    <a:pt x="4038600" y="714375"/>
                  </a:cubicBezTo>
                  <a:cubicBezTo>
                    <a:pt x="4093932" y="695931"/>
                    <a:pt x="4042691" y="717744"/>
                    <a:pt x="4105275" y="666750"/>
                  </a:cubicBezTo>
                  <a:cubicBezTo>
                    <a:pt x="4177162" y="608175"/>
                    <a:pt x="4241410" y="536770"/>
                    <a:pt x="4324350" y="495300"/>
                  </a:cubicBezTo>
                  <a:cubicBezTo>
                    <a:pt x="4349750" y="482600"/>
                    <a:pt x="4373000" y="464088"/>
                    <a:pt x="4400550" y="457200"/>
                  </a:cubicBezTo>
                  <a:lnTo>
                    <a:pt x="4438650" y="447675"/>
                  </a:lnTo>
                  <a:cubicBezTo>
                    <a:pt x="4460875" y="450850"/>
                    <a:pt x="4485700" y="446297"/>
                    <a:pt x="4505325" y="457200"/>
                  </a:cubicBezTo>
                  <a:cubicBezTo>
                    <a:pt x="4539977" y="476451"/>
                    <a:pt x="4517590" y="542797"/>
                    <a:pt x="4514850" y="561975"/>
                  </a:cubicBezTo>
                  <a:cubicBezTo>
                    <a:pt x="4518025" y="587375"/>
                    <a:pt x="4513979" y="614784"/>
                    <a:pt x="4524375" y="638175"/>
                  </a:cubicBezTo>
                  <a:cubicBezTo>
                    <a:pt x="4528453" y="647350"/>
                    <a:pt x="4542910" y="647700"/>
                    <a:pt x="4552950" y="647700"/>
                  </a:cubicBezTo>
                  <a:cubicBezTo>
                    <a:pt x="4562990" y="647700"/>
                    <a:pt x="4572297" y="642130"/>
                    <a:pt x="4581525" y="638175"/>
                  </a:cubicBezTo>
                  <a:cubicBezTo>
                    <a:pt x="4622903" y="620441"/>
                    <a:pt x="4641726" y="606549"/>
                    <a:pt x="4676775" y="571500"/>
                  </a:cubicBezTo>
                  <a:cubicBezTo>
                    <a:pt x="4684870" y="563405"/>
                    <a:pt x="4689935" y="552741"/>
                    <a:pt x="4695825" y="542925"/>
                  </a:cubicBezTo>
                  <a:cubicBezTo>
                    <a:pt x="4718519" y="505102"/>
                    <a:pt x="4742774" y="468077"/>
                    <a:pt x="4762500" y="428625"/>
                  </a:cubicBezTo>
                  <a:cubicBezTo>
                    <a:pt x="4771480" y="410664"/>
                    <a:pt x="4781550" y="371475"/>
                    <a:pt x="4781550" y="371475"/>
                  </a:cubicBezTo>
                  <a:cubicBezTo>
                    <a:pt x="4848255" y="460415"/>
                    <a:pt x="4761737" y="353863"/>
                    <a:pt x="4867275" y="447675"/>
                  </a:cubicBezTo>
                  <a:cubicBezTo>
                    <a:pt x="4879140" y="458222"/>
                    <a:pt x="4883797" y="475444"/>
                    <a:pt x="4895850" y="485775"/>
                  </a:cubicBezTo>
                  <a:cubicBezTo>
                    <a:pt x="4906631" y="495016"/>
                    <a:pt x="4923111" y="495653"/>
                    <a:pt x="4933950" y="504825"/>
                  </a:cubicBezTo>
                  <a:cubicBezTo>
                    <a:pt x="5138561" y="677957"/>
                    <a:pt x="4941854" y="522254"/>
                    <a:pt x="5057775" y="638175"/>
                  </a:cubicBezTo>
                  <a:cubicBezTo>
                    <a:pt x="5065870" y="646270"/>
                    <a:pt x="5078255" y="649130"/>
                    <a:pt x="5086350" y="657225"/>
                  </a:cubicBezTo>
                  <a:cubicBezTo>
                    <a:pt x="5097575" y="668450"/>
                    <a:pt x="5103700" y="684100"/>
                    <a:pt x="5114925" y="695325"/>
                  </a:cubicBezTo>
                  <a:cubicBezTo>
                    <a:pt x="5133389" y="713789"/>
                    <a:pt x="5148834" y="716153"/>
                    <a:pt x="5172075" y="723900"/>
                  </a:cubicBezTo>
                  <a:cubicBezTo>
                    <a:pt x="5228695" y="686153"/>
                    <a:pt x="5184144" y="726267"/>
                    <a:pt x="5210175" y="628650"/>
                  </a:cubicBezTo>
                  <a:cubicBezTo>
                    <a:pt x="5216405" y="605286"/>
                    <a:pt x="5226895" y="583050"/>
                    <a:pt x="5238750" y="561975"/>
                  </a:cubicBezTo>
                  <a:cubicBezTo>
                    <a:pt x="5255587" y="532043"/>
                    <a:pt x="5277698" y="505373"/>
                    <a:pt x="5295900" y="476250"/>
                  </a:cubicBezTo>
                  <a:cubicBezTo>
                    <a:pt x="5419548" y="278413"/>
                    <a:pt x="5253444" y="530408"/>
                    <a:pt x="5372100" y="352425"/>
                  </a:cubicBezTo>
                  <a:cubicBezTo>
                    <a:pt x="5378450" y="374650"/>
                    <a:pt x="5379431" y="399177"/>
                    <a:pt x="5391150" y="419100"/>
                  </a:cubicBezTo>
                  <a:cubicBezTo>
                    <a:pt x="5412459" y="455326"/>
                    <a:pt x="5450987" y="510931"/>
                    <a:pt x="5495925" y="533400"/>
                  </a:cubicBezTo>
                  <a:cubicBezTo>
                    <a:pt x="5504905" y="537890"/>
                    <a:pt x="5515325" y="538847"/>
                    <a:pt x="5524500" y="542925"/>
                  </a:cubicBezTo>
                  <a:cubicBezTo>
                    <a:pt x="5572526" y="564270"/>
                    <a:pt x="5667375" y="609600"/>
                    <a:pt x="5667375" y="609600"/>
                  </a:cubicBezTo>
                  <a:cubicBezTo>
                    <a:pt x="5698065" y="640290"/>
                    <a:pt x="5716110" y="661140"/>
                    <a:pt x="5753100" y="685800"/>
                  </a:cubicBezTo>
                  <a:cubicBezTo>
                    <a:pt x="5764914" y="693676"/>
                    <a:pt x="5778500" y="698500"/>
                    <a:pt x="5791200" y="704850"/>
                  </a:cubicBezTo>
                  <a:cubicBezTo>
                    <a:pt x="5797550" y="692150"/>
                    <a:pt x="5801160" y="677658"/>
                    <a:pt x="5810250" y="666750"/>
                  </a:cubicBezTo>
                  <a:cubicBezTo>
                    <a:pt x="5817579" y="657956"/>
                    <a:pt x="5828586" y="652820"/>
                    <a:pt x="5838825" y="647700"/>
                  </a:cubicBezTo>
                  <a:cubicBezTo>
                    <a:pt x="5895045" y="619590"/>
                    <a:pt x="5894217" y="621946"/>
                    <a:pt x="5943600" y="609600"/>
                  </a:cubicBezTo>
                  <a:cubicBezTo>
                    <a:pt x="6243296" y="624585"/>
                    <a:pt x="6158773" y="573153"/>
                    <a:pt x="6105525" y="647700"/>
                  </a:cubicBezTo>
                  <a:cubicBezTo>
                    <a:pt x="6097272" y="659254"/>
                    <a:pt x="6092825" y="673100"/>
                    <a:pt x="6086475" y="685800"/>
                  </a:cubicBezTo>
                  <a:cubicBezTo>
                    <a:pt x="6069542" y="635000"/>
                    <a:pt x="6067425" y="647700"/>
                    <a:pt x="6105525" y="571500"/>
                  </a:cubicBezTo>
                  <a:cubicBezTo>
                    <a:pt x="6127194" y="528162"/>
                    <a:pt x="6254005" y="232520"/>
                    <a:pt x="6362700" y="123825"/>
                  </a:cubicBezTo>
                  <a:cubicBezTo>
                    <a:pt x="6383398" y="103127"/>
                    <a:pt x="6405957" y="84238"/>
                    <a:pt x="6429375" y="66675"/>
                  </a:cubicBezTo>
                  <a:cubicBezTo>
                    <a:pt x="6504638" y="10228"/>
                    <a:pt x="6488020" y="18552"/>
                    <a:pt x="6543675" y="0"/>
                  </a:cubicBezTo>
                  <a:cubicBezTo>
                    <a:pt x="6554148" y="31419"/>
                    <a:pt x="6557064" y="42032"/>
                    <a:pt x="6572250" y="76200"/>
                  </a:cubicBezTo>
                  <a:cubicBezTo>
                    <a:pt x="6578017" y="89175"/>
                    <a:pt x="6585707" y="101249"/>
                    <a:pt x="6591300" y="114300"/>
                  </a:cubicBezTo>
                  <a:cubicBezTo>
                    <a:pt x="6595255" y="123528"/>
                    <a:pt x="6596963" y="133607"/>
                    <a:pt x="6600825" y="142875"/>
                  </a:cubicBezTo>
                  <a:cubicBezTo>
                    <a:pt x="6612852" y="171740"/>
                    <a:pt x="6626607" y="199858"/>
                    <a:pt x="6638925" y="228600"/>
                  </a:cubicBezTo>
                  <a:cubicBezTo>
                    <a:pt x="6645660" y="244315"/>
                    <a:pt x="6649788" y="261215"/>
                    <a:pt x="6657975" y="276225"/>
                  </a:cubicBezTo>
                  <a:cubicBezTo>
                    <a:pt x="6668938" y="296325"/>
                    <a:pt x="6685836" y="312897"/>
                    <a:pt x="6696075" y="333375"/>
                  </a:cubicBezTo>
                  <a:cubicBezTo>
                    <a:pt x="6720245" y="381714"/>
                    <a:pt x="6707249" y="359661"/>
                    <a:pt x="6734175" y="400050"/>
                  </a:cubicBezTo>
                  <a:cubicBezTo>
                    <a:pt x="6737350" y="412750"/>
                    <a:pt x="6739103" y="425893"/>
                    <a:pt x="6743700" y="438150"/>
                  </a:cubicBezTo>
                  <a:cubicBezTo>
                    <a:pt x="6748686" y="451445"/>
                    <a:pt x="6750936" y="484126"/>
                    <a:pt x="6762750" y="476250"/>
                  </a:cubicBezTo>
                  <a:cubicBezTo>
                    <a:pt x="6778819" y="465537"/>
                    <a:pt x="6763638" y="436374"/>
                    <a:pt x="6772275" y="419100"/>
                  </a:cubicBezTo>
                  <a:cubicBezTo>
                    <a:pt x="6784319" y="395012"/>
                    <a:pt x="6844556" y="392358"/>
                    <a:pt x="6858000" y="390525"/>
                  </a:cubicBezTo>
                  <a:cubicBezTo>
                    <a:pt x="6908726" y="383608"/>
                    <a:pt x="6959600" y="377825"/>
                    <a:pt x="7010400" y="371475"/>
                  </a:cubicBezTo>
                  <a:cubicBezTo>
                    <a:pt x="7026275" y="374650"/>
                    <a:pt x="7045073" y="371286"/>
                    <a:pt x="7058025" y="381000"/>
                  </a:cubicBezTo>
                  <a:cubicBezTo>
                    <a:pt x="7072836" y="392108"/>
                    <a:pt x="7076788" y="412926"/>
                    <a:pt x="7086600" y="428625"/>
                  </a:cubicBezTo>
                  <a:cubicBezTo>
                    <a:pt x="7092667" y="438333"/>
                    <a:pt x="7100091" y="447193"/>
                    <a:pt x="7105650" y="457200"/>
                  </a:cubicBezTo>
                  <a:cubicBezTo>
                    <a:pt x="7127125" y="495856"/>
                    <a:pt x="7132029" y="521679"/>
                    <a:pt x="7162800" y="552450"/>
                  </a:cubicBezTo>
                  <a:cubicBezTo>
                    <a:pt x="7170895" y="560545"/>
                    <a:pt x="7181850" y="565150"/>
                    <a:pt x="7191375" y="571500"/>
                  </a:cubicBezTo>
                  <a:cubicBezTo>
                    <a:pt x="7206212" y="512151"/>
                    <a:pt x="7201010" y="523654"/>
                    <a:pt x="7239000" y="447675"/>
                  </a:cubicBezTo>
                  <a:cubicBezTo>
                    <a:pt x="7244120" y="437436"/>
                    <a:pt x="7247811" y="424220"/>
                    <a:pt x="7258050" y="419100"/>
                  </a:cubicBezTo>
                  <a:cubicBezTo>
                    <a:pt x="7275324" y="410463"/>
                    <a:pt x="7296150" y="412750"/>
                    <a:pt x="7315200" y="409575"/>
                  </a:cubicBezTo>
                  <a:cubicBezTo>
                    <a:pt x="7327900" y="412750"/>
                    <a:pt x="7341857" y="412743"/>
                    <a:pt x="7353300" y="419100"/>
                  </a:cubicBezTo>
                  <a:cubicBezTo>
                    <a:pt x="7371072" y="428973"/>
                    <a:pt x="7387538" y="441900"/>
                    <a:pt x="7400925" y="457200"/>
                  </a:cubicBezTo>
                  <a:cubicBezTo>
                    <a:pt x="7444135" y="506583"/>
                    <a:pt x="7472103" y="549679"/>
                    <a:pt x="7505700" y="600075"/>
                  </a:cubicBezTo>
                  <a:cubicBezTo>
                    <a:pt x="7510944" y="594831"/>
                    <a:pt x="7565929" y="532374"/>
                    <a:pt x="7591425" y="523875"/>
                  </a:cubicBezTo>
                  <a:cubicBezTo>
                    <a:pt x="7609747" y="517768"/>
                    <a:pt x="7629691" y="518397"/>
                    <a:pt x="7648575" y="514350"/>
                  </a:cubicBezTo>
                  <a:cubicBezTo>
                    <a:pt x="7708733" y="501459"/>
                    <a:pt x="7709824" y="500284"/>
                    <a:pt x="7753350" y="485775"/>
                  </a:cubicBezTo>
                  <a:cubicBezTo>
                    <a:pt x="7762875" y="498475"/>
                    <a:pt x="7771594" y="511822"/>
                    <a:pt x="7781925" y="523875"/>
                  </a:cubicBezTo>
                  <a:cubicBezTo>
                    <a:pt x="7790691" y="534102"/>
                    <a:pt x="7801876" y="542102"/>
                    <a:pt x="7810500" y="552450"/>
                  </a:cubicBezTo>
                  <a:cubicBezTo>
                    <a:pt x="7883032" y="639488"/>
                    <a:pt x="7753177" y="504652"/>
                    <a:pt x="7867650" y="619125"/>
                  </a:cubicBezTo>
                  <a:cubicBezTo>
                    <a:pt x="7870825" y="628650"/>
                    <a:pt x="7871606" y="639346"/>
                    <a:pt x="7877175" y="647700"/>
                  </a:cubicBezTo>
                  <a:cubicBezTo>
                    <a:pt x="7924741" y="719049"/>
                    <a:pt x="7892627" y="636906"/>
                    <a:pt x="7915275" y="704850"/>
                  </a:cubicBezTo>
                  <a:cubicBezTo>
                    <a:pt x="7760307" y="782334"/>
                    <a:pt x="7890689" y="721633"/>
                    <a:pt x="7810500" y="752475"/>
                  </a:cubicBezTo>
                  <a:cubicBezTo>
                    <a:pt x="7732923" y="782312"/>
                    <a:pt x="7710238" y="799536"/>
                    <a:pt x="7629525" y="809625"/>
                  </a:cubicBezTo>
                  <a:cubicBezTo>
                    <a:pt x="7582163" y="815545"/>
                    <a:pt x="7534210" y="815119"/>
                    <a:pt x="7486650" y="819150"/>
                  </a:cubicBezTo>
                  <a:cubicBezTo>
                    <a:pt x="6911019" y="867932"/>
                    <a:pt x="7249612" y="851181"/>
                    <a:pt x="6781800" y="866775"/>
                  </a:cubicBezTo>
                  <a:cubicBezTo>
                    <a:pt x="6503278" y="903911"/>
                    <a:pt x="6564621" y="893119"/>
                    <a:pt x="6134100" y="981075"/>
                  </a:cubicBezTo>
                  <a:cubicBezTo>
                    <a:pt x="5643499" y="1081305"/>
                    <a:pt x="5905581" y="1055908"/>
                    <a:pt x="5619750" y="1076325"/>
                  </a:cubicBezTo>
                  <a:cubicBezTo>
                    <a:pt x="5600700" y="1073150"/>
                    <a:pt x="5581795" y="1064667"/>
                    <a:pt x="5562600" y="1066800"/>
                  </a:cubicBezTo>
                  <a:cubicBezTo>
                    <a:pt x="5551222" y="1068064"/>
                    <a:pt x="5544783" y="1081938"/>
                    <a:pt x="5534025" y="1085850"/>
                  </a:cubicBezTo>
                  <a:cubicBezTo>
                    <a:pt x="5493860" y="1100456"/>
                    <a:pt x="5443249" y="1107329"/>
                    <a:pt x="5400675" y="1114425"/>
                  </a:cubicBezTo>
                  <a:lnTo>
                    <a:pt x="4800600" y="1019175"/>
                  </a:lnTo>
                  <a:cubicBezTo>
                    <a:pt x="4755775" y="1011607"/>
                    <a:pt x="4712180" y="997512"/>
                    <a:pt x="4667250" y="990600"/>
                  </a:cubicBezTo>
                  <a:cubicBezTo>
                    <a:pt x="4629463" y="984787"/>
                    <a:pt x="4591025" y="984536"/>
                    <a:pt x="4552950" y="981075"/>
                  </a:cubicBezTo>
                  <a:lnTo>
                    <a:pt x="4457700" y="971550"/>
                  </a:lnTo>
                  <a:cubicBezTo>
                    <a:pt x="4305300" y="974725"/>
                    <a:pt x="4152698" y="972620"/>
                    <a:pt x="4000500" y="981075"/>
                  </a:cubicBezTo>
                  <a:cubicBezTo>
                    <a:pt x="3980450" y="982189"/>
                    <a:pt x="3962723" y="994841"/>
                    <a:pt x="3943350" y="1000125"/>
                  </a:cubicBezTo>
                  <a:cubicBezTo>
                    <a:pt x="3927731" y="1004385"/>
                    <a:pt x="3911789" y="1007642"/>
                    <a:pt x="3895725" y="1009650"/>
                  </a:cubicBezTo>
                  <a:cubicBezTo>
                    <a:pt x="3835535" y="1017174"/>
                    <a:pt x="3775369" y="1026509"/>
                    <a:pt x="3714750" y="1028700"/>
                  </a:cubicBezTo>
                  <a:cubicBezTo>
                    <a:pt x="3511658" y="1036041"/>
                    <a:pt x="3308350" y="1035050"/>
                    <a:pt x="3105150" y="1038225"/>
                  </a:cubicBezTo>
                  <a:cubicBezTo>
                    <a:pt x="2917825" y="1016000"/>
                    <a:pt x="2726983" y="1013967"/>
                    <a:pt x="2543175" y="971550"/>
                  </a:cubicBezTo>
                  <a:cubicBezTo>
                    <a:pt x="2501900" y="962025"/>
                    <a:pt x="2460887" y="951282"/>
                    <a:pt x="2419350" y="942975"/>
                  </a:cubicBezTo>
                  <a:cubicBezTo>
                    <a:pt x="2306675" y="920440"/>
                    <a:pt x="2176824" y="908538"/>
                    <a:pt x="2066925" y="895350"/>
                  </a:cubicBezTo>
                  <a:lnTo>
                    <a:pt x="1771650" y="904875"/>
                  </a:lnTo>
                  <a:lnTo>
                    <a:pt x="466725" y="923925"/>
                  </a:lnTo>
                  <a:cubicBezTo>
                    <a:pt x="390525" y="920750"/>
                    <a:pt x="314197" y="919834"/>
                    <a:pt x="238125" y="914400"/>
                  </a:cubicBezTo>
                  <a:cubicBezTo>
                    <a:pt x="165384" y="909204"/>
                    <a:pt x="231480" y="906315"/>
                    <a:pt x="171450" y="876300"/>
                  </a:cubicBezTo>
                  <a:cubicBezTo>
                    <a:pt x="156970" y="869060"/>
                    <a:pt x="139700" y="869950"/>
                    <a:pt x="123825" y="866775"/>
                  </a:cubicBezTo>
                  <a:cubicBezTo>
                    <a:pt x="114300" y="860425"/>
                    <a:pt x="106215" y="851014"/>
                    <a:pt x="95250" y="847725"/>
                  </a:cubicBezTo>
                  <a:cubicBezTo>
                    <a:pt x="73746" y="841274"/>
                    <a:pt x="50590" y="842603"/>
                    <a:pt x="28575" y="838200"/>
                  </a:cubicBezTo>
                  <a:cubicBezTo>
                    <a:pt x="18730" y="836231"/>
                    <a:pt x="7100" y="835775"/>
                    <a:pt x="0" y="828675"/>
                  </a:cubicBezTo>
                  <a:lnTo>
                    <a:pt x="9525" y="809625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743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2956744" y="1285974"/>
              <a:ext cx="1846262" cy="4054475"/>
              <a:chOff x="4242" y="1389"/>
              <a:chExt cx="2908" cy="6386"/>
            </a:xfrm>
          </p:grpSpPr>
          <p:sp>
            <p:nvSpPr>
              <p:cNvPr id="1027" name="Oval 3"/>
              <p:cNvSpPr>
                <a:spLocks noChangeArrowheads="1"/>
              </p:cNvSpPr>
              <p:nvPr/>
            </p:nvSpPr>
            <p:spPr bwMode="auto">
              <a:xfrm rot="-541162">
                <a:off x="4900" y="1659"/>
                <a:ext cx="1620" cy="1406"/>
              </a:xfrm>
              <a:prstGeom prst="ellipse">
                <a:avLst/>
              </a:prstGeom>
              <a:solidFill>
                <a:srgbClr val="FDE9D9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8" name="Oval 4"/>
              <p:cNvSpPr>
                <a:spLocks noChangeArrowheads="1"/>
              </p:cNvSpPr>
              <p:nvPr/>
            </p:nvSpPr>
            <p:spPr bwMode="auto">
              <a:xfrm rot="-827790">
                <a:off x="5430" y="2104"/>
                <a:ext cx="154" cy="191"/>
              </a:xfrm>
              <a:prstGeom prst="ellipse">
                <a:avLst/>
              </a:prstGeom>
              <a:solidFill>
                <a:srgbClr val="27272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29" name="Oval 5"/>
              <p:cNvSpPr>
                <a:spLocks noChangeArrowheads="1"/>
              </p:cNvSpPr>
              <p:nvPr/>
            </p:nvSpPr>
            <p:spPr bwMode="auto">
              <a:xfrm rot="-827790">
                <a:off x="5882" y="2070"/>
                <a:ext cx="154" cy="191"/>
              </a:xfrm>
              <a:prstGeom prst="ellipse">
                <a:avLst/>
              </a:prstGeom>
              <a:solidFill>
                <a:srgbClr val="27272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 rot="331490">
                <a:off x="5133" y="2169"/>
                <a:ext cx="1152" cy="677"/>
              </a:xfrm>
              <a:custGeom>
                <a:avLst/>
                <a:gdLst/>
                <a:ahLst/>
                <a:cxnLst>
                  <a:cxn ang="0">
                    <a:pos x="0" y="355"/>
                  </a:cxn>
                  <a:cxn ang="0">
                    <a:pos x="51" y="372"/>
                  </a:cxn>
                  <a:cxn ang="0">
                    <a:pos x="135" y="440"/>
                  </a:cxn>
                  <a:cxn ang="0">
                    <a:pos x="186" y="542"/>
                  </a:cxn>
                  <a:cxn ang="0">
                    <a:pos x="237" y="559"/>
                  </a:cxn>
                  <a:cxn ang="0">
                    <a:pos x="339" y="609"/>
                  </a:cxn>
                  <a:cxn ang="0">
                    <a:pos x="389" y="643"/>
                  </a:cxn>
                  <a:cxn ang="0">
                    <a:pos x="491" y="677"/>
                  </a:cxn>
                  <a:cxn ang="0">
                    <a:pos x="728" y="660"/>
                  </a:cxn>
                  <a:cxn ang="0">
                    <a:pos x="949" y="576"/>
                  </a:cxn>
                  <a:cxn ang="0">
                    <a:pos x="982" y="525"/>
                  </a:cxn>
                  <a:cxn ang="0">
                    <a:pos x="1033" y="508"/>
                  </a:cxn>
                  <a:cxn ang="0">
                    <a:pos x="1050" y="457"/>
                  </a:cxn>
                  <a:cxn ang="0">
                    <a:pos x="1101" y="423"/>
                  </a:cxn>
                  <a:cxn ang="0">
                    <a:pos x="1135" y="321"/>
                  </a:cxn>
                  <a:cxn ang="0">
                    <a:pos x="1152" y="271"/>
                  </a:cxn>
                  <a:cxn ang="0">
                    <a:pos x="1135" y="0"/>
                  </a:cxn>
                </a:cxnLst>
                <a:rect l="0" t="0" r="r" b="b"/>
                <a:pathLst>
                  <a:path w="1152" h="677">
                    <a:moveTo>
                      <a:pt x="0" y="355"/>
                    </a:moveTo>
                    <a:cubicBezTo>
                      <a:pt x="17" y="361"/>
                      <a:pt x="37" y="361"/>
                      <a:pt x="51" y="372"/>
                    </a:cubicBezTo>
                    <a:cubicBezTo>
                      <a:pt x="161" y="460"/>
                      <a:pt x="8" y="397"/>
                      <a:pt x="135" y="440"/>
                    </a:cubicBezTo>
                    <a:cubicBezTo>
                      <a:pt x="146" y="474"/>
                      <a:pt x="156" y="518"/>
                      <a:pt x="186" y="542"/>
                    </a:cubicBezTo>
                    <a:cubicBezTo>
                      <a:pt x="200" y="553"/>
                      <a:pt x="221" y="551"/>
                      <a:pt x="237" y="559"/>
                    </a:cubicBezTo>
                    <a:cubicBezTo>
                      <a:pt x="362" y="621"/>
                      <a:pt x="217" y="571"/>
                      <a:pt x="339" y="609"/>
                    </a:cubicBezTo>
                    <a:cubicBezTo>
                      <a:pt x="356" y="620"/>
                      <a:pt x="371" y="635"/>
                      <a:pt x="389" y="643"/>
                    </a:cubicBezTo>
                    <a:cubicBezTo>
                      <a:pt x="422" y="658"/>
                      <a:pt x="491" y="677"/>
                      <a:pt x="491" y="677"/>
                    </a:cubicBezTo>
                    <a:cubicBezTo>
                      <a:pt x="570" y="671"/>
                      <a:pt x="649" y="669"/>
                      <a:pt x="728" y="660"/>
                    </a:cubicBezTo>
                    <a:cubicBezTo>
                      <a:pt x="812" y="651"/>
                      <a:pt x="872" y="602"/>
                      <a:pt x="949" y="576"/>
                    </a:cubicBezTo>
                    <a:cubicBezTo>
                      <a:pt x="960" y="559"/>
                      <a:pt x="966" y="538"/>
                      <a:pt x="982" y="525"/>
                    </a:cubicBezTo>
                    <a:cubicBezTo>
                      <a:pt x="996" y="514"/>
                      <a:pt x="1020" y="521"/>
                      <a:pt x="1033" y="508"/>
                    </a:cubicBezTo>
                    <a:cubicBezTo>
                      <a:pt x="1046" y="495"/>
                      <a:pt x="1039" y="471"/>
                      <a:pt x="1050" y="457"/>
                    </a:cubicBezTo>
                    <a:cubicBezTo>
                      <a:pt x="1063" y="441"/>
                      <a:pt x="1084" y="434"/>
                      <a:pt x="1101" y="423"/>
                    </a:cubicBezTo>
                    <a:cubicBezTo>
                      <a:pt x="1112" y="389"/>
                      <a:pt x="1124" y="355"/>
                      <a:pt x="1135" y="321"/>
                    </a:cubicBezTo>
                    <a:cubicBezTo>
                      <a:pt x="1141" y="304"/>
                      <a:pt x="1152" y="271"/>
                      <a:pt x="1152" y="271"/>
                    </a:cubicBezTo>
                    <a:cubicBezTo>
                      <a:pt x="1146" y="181"/>
                      <a:pt x="1135" y="0"/>
                      <a:pt x="1135" y="0"/>
                    </a:cubicBez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auto">
              <a:xfrm>
                <a:off x="4861" y="1796"/>
                <a:ext cx="187" cy="22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8" y="84"/>
                  </a:cxn>
                  <a:cxn ang="0">
                    <a:pos x="120" y="152"/>
                  </a:cxn>
                  <a:cxn ang="0">
                    <a:pos x="187" y="220"/>
                  </a:cxn>
                </a:cxnLst>
                <a:rect l="0" t="0" r="r" b="b"/>
                <a:pathLst>
                  <a:path w="187" h="220">
                    <a:moveTo>
                      <a:pt x="1" y="0"/>
                    </a:moveTo>
                    <a:cubicBezTo>
                      <a:pt x="7" y="28"/>
                      <a:pt x="0" y="62"/>
                      <a:pt x="18" y="84"/>
                    </a:cubicBezTo>
                    <a:cubicBezTo>
                      <a:pt x="43" y="116"/>
                      <a:pt x="120" y="152"/>
                      <a:pt x="120" y="152"/>
                    </a:cubicBezTo>
                    <a:cubicBezTo>
                      <a:pt x="161" y="213"/>
                      <a:pt x="136" y="194"/>
                      <a:pt x="187" y="220"/>
                    </a:cubicBezTo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32" name="Freeform 8"/>
              <p:cNvSpPr>
                <a:spLocks/>
              </p:cNvSpPr>
              <p:nvPr/>
            </p:nvSpPr>
            <p:spPr bwMode="auto">
              <a:xfrm>
                <a:off x="4998" y="1694"/>
                <a:ext cx="195" cy="1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0" y="34"/>
                  </a:cxn>
                  <a:cxn ang="0">
                    <a:pos x="101" y="51"/>
                  </a:cxn>
                  <a:cxn ang="0">
                    <a:pos x="135" y="102"/>
                  </a:cxn>
                  <a:cxn ang="0">
                    <a:pos x="186" y="170"/>
                  </a:cxn>
                </a:cxnLst>
                <a:rect l="0" t="0" r="r" b="b"/>
                <a:pathLst>
                  <a:path w="195" h="170">
                    <a:moveTo>
                      <a:pt x="0" y="0"/>
                    </a:moveTo>
                    <a:cubicBezTo>
                      <a:pt x="17" y="11"/>
                      <a:pt x="32" y="25"/>
                      <a:pt x="50" y="34"/>
                    </a:cubicBezTo>
                    <a:cubicBezTo>
                      <a:pt x="66" y="42"/>
                      <a:pt x="87" y="40"/>
                      <a:pt x="101" y="51"/>
                    </a:cubicBezTo>
                    <a:cubicBezTo>
                      <a:pt x="117" y="64"/>
                      <a:pt x="121" y="88"/>
                      <a:pt x="135" y="102"/>
                    </a:cubicBezTo>
                    <a:cubicBezTo>
                      <a:pt x="195" y="162"/>
                      <a:pt x="186" y="104"/>
                      <a:pt x="186" y="17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auto">
              <a:xfrm>
                <a:off x="5116" y="1576"/>
                <a:ext cx="237" cy="152"/>
              </a:xfrm>
              <a:custGeom>
                <a:avLst/>
                <a:gdLst/>
                <a:ahLst/>
                <a:cxnLst>
                  <a:cxn ang="0">
                    <a:pos x="237" y="152"/>
                  </a:cxn>
                  <a:cxn ang="0">
                    <a:pos x="204" y="101"/>
                  </a:cxn>
                  <a:cxn ang="0">
                    <a:pos x="153" y="84"/>
                  </a:cxn>
                  <a:cxn ang="0">
                    <a:pos x="136" y="33"/>
                  </a:cxn>
                  <a:cxn ang="0">
                    <a:pos x="0" y="0"/>
                  </a:cxn>
                </a:cxnLst>
                <a:rect l="0" t="0" r="r" b="b"/>
                <a:pathLst>
                  <a:path w="237" h="152">
                    <a:moveTo>
                      <a:pt x="237" y="152"/>
                    </a:moveTo>
                    <a:cubicBezTo>
                      <a:pt x="226" y="135"/>
                      <a:pt x="220" y="114"/>
                      <a:pt x="204" y="101"/>
                    </a:cubicBezTo>
                    <a:cubicBezTo>
                      <a:pt x="190" y="90"/>
                      <a:pt x="166" y="97"/>
                      <a:pt x="153" y="84"/>
                    </a:cubicBezTo>
                    <a:cubicBezTo>
                      <a:pt x="140" y="71"/>
                      <a:pt x="149" y="46"/>
                      <a:pt x="136" y="33"/>
                    </a:cubicBezTo>
                    <a:cubicBezTo>
                      <a:pt x="113" y="10"/>
                      <a:pt x="29" y="0"/>
                      <a:pt x="0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5413" y="1423"/>
                <a:ext cx="59" cy="254"/>
              </a:xfrm>
              <a:custGeom>
                <a:avLst/>
                <a:gdLst/>
                <a:ahLst/>
                <a:cxnLst>
                  <a:cxn ang="0">
                    <a:pos x="59" y="254"/>
                  </a:cxn>
                  <a:cxn ang="0">
                    <a:pos x="8" y="0"/>
                  </a:cxn>
                </a:cxnLst>
                <a:rect l="0" t="0" r="r" b="b"/>
                <a:pathLst>
                  <a:path w="59" h="254">
                    <a:moveTo>
                      <a:pt x="59" y="254"/>
                    </a:moveTo>
                    <a:cubicBezTo>
                      <a:pt x="0" y="165"/>
                      <a:pt x="8" y="112"/>
                      <a:pt x="8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auto">
              <a:xfrm>
                <a:off x="5506" y="1389"/>
                <a:ext cx="135" cy="237"/>
              </a:xfrm>
              <a:custGeom>
                <a:avLst/>
                <a:gdLst/>
                <a:ahLst/>
                <a:cxnLst>
                  <a:cxn ang="0">
                    <a:pos x="135" y="237"/>
                  </a:cxn>
                  <a:cxn ang="0">
                    <a:pos x="102" y="68"/>
                  </a:cxn>
                  <a:cxn ang="0">
                    <a:pos x="0" y="0"/>
                  </a:cxn>
                </a:cxnLst>
                <a:rect l="0" t="0" r="r" b="b"/>
                <a:pathLst>
                  <a:path w="135" h="237">
                    <a:moveTo>
                      <a:pt x="135" y="237"/>
                    </a:moveTo>
                    <a:cubicBezTo>
                      <a:pt x="134" y="232"/>
                      <a:pt x="111" y="82"/>
                      <a:pt x="102" y="68"/>
                    </a:cubicBezTo>
                    <a:cubicBezTo>
                      <a:pt x="78" y="31"/>
                      <a:pt x="0" y="41"/>
                      <a:pt x="0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auto">
              <a:xfrm>
                <a:off x="5726" y="1431"/>
                <a:ext cx="69" cy="204"/>
              </a:xfrm>
              <a:custGeom>
                <a:avLst/>
                <a:gdLst/>
                <a:ahLst/>
                <a:cxnLst>
                  <a:cxn ang="0">
                    <a:pos x="68" y="204"/>
                  </a:cxn>
                  <a:cxn ang="0">
                    <a:pos x="51" y="34"/>
                  </a:cxn>
                  <a:cxn ang="0">
                    <a:pos x="0" y="0"/>
                  </a:cxn>
                </a:cxnLst>
                <a:rect l="0" t="0" r="r" b="b"/>
                <a:pathLst>
                  <a:path w="69" h="204">
                    <a:moveTo>
                      <a:pt x="68" y="204"/>
                    </a:moveTo>
                    <a:cubicBezTo>
                      <a:pt x="62" y="147"/>
                      <a:pt x="69" y="88"/>
                      <a:pt x="51" y="34"/>
                    </a:cubicBezTo>
                    <a:cubicBezTo>
                      <a:pt x="45" y="15"/>
                      <a:pt x="0" y="0"/>
                      <a:pt x="0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auto">
              <a:xfrm>
                <a:off x="5910" y="1402"/>
                <a:ext cx="124" cy="271"/>
              </a:xfrm>
              <a:custGeom>
                <a:avLst/>
                <a:gdLst/>
                <a:ahLst/>
                <a:cxnLst>
                  <a:cxn ang="0">
                    <a:pos x="87" y="372"/>
                  </a:cxn>
                  <a:cxn ang="0">
                    <a:pos x="104" y="271"/>
                  </a:cxn>
                  <a:cxn ang="0">
                    <a:pos x="121" y="220"/>
                  </a:cxn>
                  <a:cxn ang="0">
                    <a:pos x="36" y="118"/>
                  </a:cxn>
                  <a:cxn ang="0">
                    <a:pos x="2" y="0"/>
                  </a:cxn>
                </a:cxnLst>
                <a:rect l="0" t="0" r="r" b="b"/>
                <a:pathLst>
                  <a:path w="124" h="372">
                    <a:moveTo>
                      <a:pt x="87" y="372"/>
                    </a:moveTo>
                    <a:cubicBezTo>
                      <a:pt x="93" y="338"/>
                      <a:pt x="97" y="304"/>
                      <a:pt x="104" y="271"/>
                    </a:cubicBezTo>
                    <a:cubicBezTo>
                      <a:pt x="108" y="254"/>
                      <a:pt x="124" y="238"/>
                      <a:pt x="121" y="220"/>
                    </a:cubicBezTo>
                    <a:cubicBezTo>
                      <a:pt x="116" y="192"/>
                      <a:pt x="51" y="133"/>
                      <a:pt x="36" y="118"/>
                    </a:cubicBezTo>
                    <a:cubicBezTo>
                      <a:pt x="0" y="12"/>
                      <a:pt x="2" y="53"/>
                      <a:pt x="2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auto">
              <a:xfrm>
                <a:off x="6055" y="1505"/>
                <a:ext cx="146" cy="220"/>
              </a:xfrm>
              <a:custGeom>
                <a:avLst/>
                <a:gdLst/>
                <a:ahLst/>
                <a:cxnLst>
                  <a:cxn ang="0">
                    <a:pos x="61" y="220"/>
                  </a:cxn>
                  <a:cxn ang="0">
                    <a:pos x="146" y="0"/>
                  </a:cxn>
                </a:cxnLst>
                <a:rect l="0" t="0" r="r" b="b"/>
                <a:pathLst>
                  <a:path w="146" h="220">
                    <a:moveTo>
                      <a:pt x="61" y="220"/>
                    </a:moveTo>
                    <a:cubicBezTo>
                      <a:pt x="24" y="111"/>
                      <a:pt x="0" y="0"/>
                      <a:pt x="146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auto">
              <a:xfrm>
                <a:off x="6234" y="1473"/>
                <a:ext cx="68" cy="296"/>
              </a:xfrm>
              <a:custGeom>
                <a:avLst/>
                <a:gdLst/>
                <a:ahLst/>
                <a:cxnLst>
                  <a:cxn ang="0">
                    <a:pos x="0" y="296"/>
                  </a:cxn>
                  <a:cxn ang="0">
                    <a:pos x="17" y="59"/>
                  </a:cxn>
                  <a:cxn ang="0">
                    <a:pos x="34" y="8"/>
                  </a:cxn>
                  <a:cxn ang="0">
                    <a:pos x="68" y="8"/>
                  </a:cxn>
                </a:cxnLst>
                <a:rect l="0" t="0" r="r" b="b"/>
                <a:pathLst>
                  <a:path w="68" h="296">
                    <a:moveTo>
                      <a:pt x="0" y="296"/>
                    </a:moveTo>
                    <a:cubicBezTo>
                      <a:pt x="6" y="217"/>
                      <a:pt x="8" y="138"/>
                      <a:pt x="17" y="59"/>
                    </a:cubicBezTo>
                    <a:cubicBezTo>
                      <a:pt x="19" y="41"/>
                      <a:pt x="21" y="21"/>
                      <a:pt x="34" y="8"/>
                    </a:cubicBezTo>
                    <a:cubicBezTo>
                      <a:pt x="42" y="0"/>
                      <a:pt x="57" y="8"/>
                      <a:pt x="68" y="8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40" name="Freeform 16"/>
              <p:cNvSpPr>
                <a:spLocks/>
              </p:cNvSpPr>
              <p:nvPr/>
            </p:nvSpPr>
            <p:spPr bwMode="auto">
              <a:xfrm>
                <a:off x="6260" y="1457"/>
                <a:ext cx="136" cy="288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136" y="169"/>
                  </a:cxn>
                  <a:cxn ang="0">
                    <a:pos x="102" y="68"/>
                  </a:cxn>
                  <a:cxn ang="0">
                    <a:pos x="85" y="0"/>
                  </a:cxn>
                </a:cxnLst>
                <a:rect l="0" t="0" r="r" b="b"/>
                <a:pathLst>
                  <a:path w="136" h="288">
                    <a:moveTo>
                      <a:pt x="0" y="288"/>
                    </a:moveTo>
                    <a:cubicBezTo>
                      <a:pt x="58" y="230"/>
                      <a:pt x="60" y="194"/>
                      <a:pt x="136" y="169"/>
                    </a:cubicBezTo>
                    <a:cubicBezTo>
                      <a:pt x="125" y="135"/>
                      <a:pt x="113" y="102"/>
                      <a:pt x="102" y="68"/>
                    </a:cubicBezTo>
                    <a:cubicBezTo>
                      <a:pt x="95" y="46"/>
                      <a:pt x="85" y="0"/>
                      <a:pt x="85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41" name="Freeform 17"/>
              <p:cNvSpPr>
                <a:spLocks/>
              </p:cNvSpPr>
              <p:nvPr/>
            </p:nvSpPr>
            <p:spPr bwMode="auto">
              <a:xfrm>
                <a:off x="4744" y="1982"/>
                <a:ext cx="237" cy="102"/>
              </a:xfrm>
              <a:custGeom>
                <a:avLst/>
                <a:gdLst/>
                <a:ahLst/>
                <a:cxnLst>
                  <a:cxn ang="0">
                    <a:pos x="237" y="102"/>
                  </a:cxn>
                  <a:cxn ang="0">
                    <a:pos x="0" y="51"/>
                  </a:cxn>
                  <a:cxn ang="0">
                    <a:pos x="17" y="0"/>
                  </a:cxn>
                </a:cxnLst>
                <a:rect l="0" t="0" r="r" b="b"/>
                <a:pathLst>
                  <a:path w="237" h="102">
                    <a:moveTo>
                      <a:pt x="237" y="102"/>
                    </a:moveTo>
                    <a:cubicBezTo>
                      <a:pt x="144" y="9"/>
                      <a:pt x="145" y="33"/>
                      <a:pt x="0" y="51"/>
                    </a:cubicBezTo>
                    <a:cubicBezTo>
                      <a:pt x="6" y="34"/>
                      <a:pt x="17" y="0"/>
                      <a:pt x="17" y="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534" y="3065"/>
                <a:ext cx="326" cy="361"/>
              </a:xfrm>
              <a:prstGeom prst="rect">
                <a:avLst/>
              </a:prstGeom>
              <a:solidFill>
                <a:srgbClr val="FDE9D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43" name="Freeform 19"/>
              <p:cNvSpPr>
                <a:spLocks/>
              </p:cNvSpPr>
              <p:nvPr/>
            </p:nvSpPr>
            <p:spPr bwMode="auto">
              <a:xfrm>
                <a:off x="4370" y="3600"/>
                <a:ext cx="703" cy="1171"/>
              </a:xfrm>
              <a:custGeom>
                <a:avLst/>
                <a:gdLst/>
                <a:ahLst/>
                <a:cxnLst>
                  <a:cxn ang="0">
                    <a:pos x="837" y="0"/>
                  </a:cxn>
                  <a:cxn ang="0">
                    <a:pos x="134" y="546"/>
                  </a:cxn>
                  <a:cxn ang="0">
                    <a:pos x="35" y="1171"/>
                  </a:cxn>
                </a:cxnLst>
                <a:rect l="0" t="0" r="r" b="b"/>
                <a:pathLst>
                  <a:path w="837" h="1171">
                    <a:moveTo>
                      <a:pt x="837" y="0"/>
                    </a:moveTo>
                    <a:cubicBezTo>
                      <a:pt x="552" y="175"/>
                      <a:pt x="268" y="351"/>
                      <a:pt x="134" y="546"/>
                    </a:cubicBezTo>
                    <a:cubicBezTo>
                      <a:pt x="0" y="741"/>
                      <a:pt x="51" y="1067"/>
                      <a:pt x="35" y="1171"/>
                    </a:cubicBez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44" name="Oval 20"/>
              <p:cNvSpPr>
                <a:spLocks noChangeArrowheads="1"/>
              </p:cNvSpPr>
              <p:nvPr/>
            </p:nvSpPr>
            <p:spPr bwMode="auto">
              <a:xfrm rot="-4752875">
                <a:off x="4099" y="4864"/>
                <a:ext cx="564" cy="278"/>
              </a:xfrm>
              <a:prstGeom prst="ellipse">
                <a:avLst/>
              </a:prstGeom>
              <a:solidFill>
                <a:srgbClr val="FDE9D9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45" name="Freeform 21"/>
              <p:cNvSpPr>
                <a:spLocks/>
              </p:cNvSpPr>
              <p:nvPr/>
            </p:nvSpPr>
            <p:spPr bwMode="auto">
              <a:xfrm flipH="1">
                <a:off x="6321" y="3575"/>
                <a:ext cx="684" cy="1370"/>
              </a:xfrm>
              <a:custGeom>
                <a:avLst/>
                <a:gdLst/>
                <a:ahLst/>
                <a:cxnLst>
                  <a:cxn ang="0">
                    <a:pos x="837" y="0"/>
                  </a:cxn>
                  <a:cxn ang="0">
                    <a:pos x="134" y="546"/>
                  </a:cxn>
                  <a:cxn ang="0">
                    <a:pos x="35" y="1171"/>
                  </a:cxn>
                </a:cxnLst>
                <a:rect l="0" t="0" r="r" b="b"/>
                <a:pathLst>
                  <a:path w="837" h="1171">
                    <a:moveTo>
                      <a:pt x="837" y="0"/>
                    </a:moveTo>
                    <a:cubicBezTo>
                      <a:pt x="552" y="175"/>
                      <a:pt x="268" y="351"/>
                      <a:pt x="134" y="546"/>
                    </a:cubicBezTo>
                    <a:cubicBezTo>
                      <a:pt x="0" y="741"/>
                      <a:pt x="51" y="1067"/>
                      <a:pt x="35" y="1171"/>
                    </a:cubicBez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46" name="Oval 22"/>
              <p:cNvSpPr>
                <a:spLocks noChangeArrowheads="1"/>
              </p:cNvSpPr>
              <p:nvPr/>
            </p:nvSpPr>
            <p:spPr bwMode="auto">
              <a:xfrm rot="4752875" flipH="1">
                <a:off x="6729" y="4864"/>
                <a:ext cx="564" cy="278"/>
              </a:xfrm>
              <a:prstGeom prst="ellipse">
                <a:avLst/>
              </a:prstGeom>
              <a:solidFill>
                <a:srgbClr val="FDE9D9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cxnSp>
            <p:nvCxnSpPr>
              <p:cNvPr id="1047" name="AutoShape 23"/>
              <p:cNvCxnSpPr>
                <a:cxnSpLocks noChangeShapeType="1"/>
              </p:cNvCxnSpPr>
              <p:nvPr/>
            </p:nvCxnSpPr>
            <p:spPr bwMode="auto">
              <a:xfrm>
                <a:off x="5438" y="5689"/>
                <a:ext cx="0" cy="1931"/>
              </a:xfrm>
              <a:prstGeom prst="straightConnector1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8" name="AutoShape 24"/>
              <p:cNvCxnSpPr>
                <a:cxnSpLocks noChangeShapeType="1"/>
              </p:cNvCxnSpPr>
              <p:nvPr/>
            </p:nvCxnSpPr>
            <p:spPr bwMode="auto">
              <a:xfrm>
                <a:off x="6228" y="5680"/>
                <a:ext cx="0" cy="1931"/>
              </a:xfrm>
              <a:prstGeom prst="straightConnector1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49" name="AutoShape 25"/>
              <p:cNvSpPr>
                <a:spLocks noChangeArrowheads="1"/>
              </p:cNvSpPr>
              <p:nvPr/>
            </p:nvSpPr>
            <p:spPr bwMode="auto">
              <a:xfrm rot="16200000">
                <a:off x="4903" y="5015"/>
                <a:ext cx="1118" cy="629"/>
              </a:xfrm>
              <a:prstGeom prst="roundRect">
                <a:avLst>
                  <a:gd name="adj" fmla="val 16667"/>
                </a:avLst>
              </a:prstGeom>
              <a:solidFill>
                <a:srgbClr val="FFC000"/>
              </a:solidFill>
              <a:ln w="38100">
                <a:solidFill>
                  <a:srgbClr val="E36C0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50" name="AutoShape 26"/>
              <p:cNvSpPr>
                <a:spLocks noChangeArrowheads="1"/>
              </p:cNvSpPr>
              <p:nvPr/>
            </p:nvSpPr>
            <p:spPr bwMode="auto">
              <a:xfrm rot="16200000">
                <a:off x="5576" y="5015"/>
                <a:ext cx="1118" cy="629"/>
              </a:xfrm>
              <a:prstGeom prst="roundRect">
                <a:avLst>
                  <a:gd name="adj" fmla="val 16667"/>
                </a:avLst>
              </a:prstGeom>
              <a:solidFill>
                <a:srgbClr val="FFC000"/>
              </a:solidFill>
              <a:ln w="38100">
                <a:solidFill>
                  <a:srgbClr val="E36C0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51" name="AutoShape 27"/>
              <p:cNvSpPr>
                <a:spLocks noChangeArrowheads="1"/>
              </p:cNvSpPr>
              <p:nvPr/>
            </p:nvSpPr>
            <p:spPr bwMode="auto">
              <a:xfrm>
                <a:off x="5048" y="3376"/>
                <a:ext cx="1612" cy="1569"/>
              </a:xfrm>
              <a:prstGeom prst="triangle">
                <a:avLst>
                  <a:gd name="adj" fmla="val 40259"/>
                </a:avLst>
              </a:prstGeom>
              <a:solidFill>
                <a:srgbClr val="92D050"/>
              </a:solidFill>
              <a:ln w="57150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auto">
              <a:xfrm rot="14614811">
                <a:off x="5806" y="3189"/>
                <a:ext cx="734" cy="706"/>
              </a:xfrm>
              <a:custGeom>
                <a:avLst/>
                <a:gdLst/>
                <a:ahLst/>
                <a:cxnLst>
                  <a:cxn ang="0">
                    <a:pos x="0" y="181"/>
                  </a:cxn>
                  <a:cxn ang="0">
                    <a:pos x="68" y="283"/>
                  </a:cxn>
                  <a:cxn ang="0">
                    <a:pos x="118" y="385"/>
                  </a:cxn>
                  <a:cxn ang="0">
                    <a:pos x="135" y="435"/>
                  </a:cxn>
                  <a:cxn ang="0">
                    <a:pos x="186" y="469"/>
                  </a:cxn>
                  <a:cxn ang="0">
                    <a:pos x="271" y="571"/>
                  </a:cxn>
                  <a:cxn ang="0">
                    <a:pos x="288" y="639"/>
                  </a:cxn>
                  <a:cxn ang="0">
                    <a:pos x="389" y="706"/>
                  </a:cxn>
                  <a:cxn ang="0">
                    <a:pos x="542" y="605"/>
                  </a:cxn>
                  <a:cxn ang="0">
                    <a:pos x="610" y="503"/>
                  </a:cxn>
                  <a:cxn ang="0">
                    <a:pos x="694" y="368"/>
                  </a:cxn>
                  <a:cxn ang="0">
                    <a:pos x="728" y="266"/>
                  </a:cxn>
                  <a:cxn ang="0">
                    <a:pos x="711" y="164"/>
                  </a:cxn>
                  <a:cxn ang="0">
                    <a:pos x="525" y="12"/>
                  </a:cxn>
                  <a:cxn ang="0">
                    <a:pos x="169" y="63"/>
                  </a:cxn>
                  <a:cxn ang="0">
                    <a:pos x="135" y="114"/>
                  </a:cxn>
                  <a:cxn ang="0">
                    <a:pos x="0" y="181"/>
                  </a:cxn>
                </a:cxnLst>
                <a:rect l="0" t="0" r="r" b="b"/>
                <a:pathLst>
                  <a:path w="734" h="706">
                    <a:moveTo>
                      <a:pt x="0" y="181"/>
                    </a:moveTo>
                    <a:cubicBezTo>
                      <a:pt x="23" y="215"/>
                      <a:pt x="55" y="244"/>
                      <a:pt x="68" y="283"/>
                    </a:cubicBezTo>
                    <a:cubicBezTo>
                      <a:pt x="110" y="408"/>
                      <a:pt x="55" y="257"/>
                      <a:pt x="118" y="385"/>
                    </a:cubicBezTo>
                    <a:cubicBezTo>
                      <a:pt x="126" y="401"/>
                      <a:pt x="124" y="421"/>
                      <a:pt x="135" y="435"/>
                    </a:cubicBezTo>
                    <a:cubicBezTo>
                      <a:pt x="148" y="451"/>
                      <a:pt x="169" y="458"/>
                      <a:pt x="186" y="469"/>
                    </a:cubicBezTo>
                    <a:cubicBezTo>
                      <a:pt x="211" y="506"/>
                      <a:pt x="249" y="533"/>
                      <a:pt x="271" y="571"/>
                    </a:cubicBezTo>
                    <a:cubicBezTo>
                      <a:pt x="283" y="591"/>
                      <a:pt x="276" y="619"/>
                      <a:pt x="288" y="639"/>
                    </a:cubicBezTo>
                    <a:cubicBezTo>
                      <a:pt x="318" y="692"/>
                      <a:pt x="340" y="690"/>
                      <a:pt x="389" y="706"/>
                    </a:cubicBezTo>
                    <a:cubicBezTo>
                      <a:pt x="440" y="656"/>
                      <a:pt x="475" y="627"/>
                      <a:pt x="542" y="605"/>
                    </a:cubicBezTo>
                    <a:cubicBezTo>
                      <a:pt x="565" y="571"/>
                      <a:pt x="597" y="542"/>
                      <a:pt x="610" y="503"/>
                    </a:cubicBezTo>
                    <a:cubicBezTo>
                      <a:pt x="650" y="383"/>
                      <a:pt x="615" y="422"/>
                      <a:pt x="694" y="368"/>
                    </a:cubicBezTo>
                    <a:cubicBezTo>
                      <a:pt x="705" y="334"/>
                      <a:pt x="734" y="301"/>
                      <a:pt x="728" y="266"/>
                    </a:cubicBezTo>
                    <a:cubicBezTo>
                      <a:pt x="722" y="232"/>
                      <a:pt x="724" y="196"/>
                      <a:pt x="711" y="164"/>
                    </a:cubicBezTo>
                    <a:cubicBezTo>
                      <a:pt x="670" y="64"/>
                      <a:pt x="621" y="36"/>
                      <a:pt x="525" y="12"/>
                    </a:cubicBezTo>
                    <a:cubicBezTo>
                      <a:pt x="465" y="16"/>
                      <a:pt x="257" y="0"/>
                      <a:pt x="169" y="63"/>
                    </a:cubicBezTo>
                    <a:cubicBezTo>
                      <a:pt x="152" y="75"/>
                      <a:pt x="149" y="100"/>
                      <a:pt x="135" y="114"/>
                    </a:cubicBezTo>
                    <a:cubicBezTo>
                      <a:pt x="106" y="143"/>
                      <a:pt x="40" y="181"/>
                      <a:pt x="0" y="181"/>
                    </a:cubicBezTo>
                    <a:close/>
                  </a:path>
                </a:pathLst>
              </a:custGeom>
              <a:solidFill>
                <a:srgbClr val="92D050"/>
              </a:solidFill>
              <a:ln w="3810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auto">
              <a:xfrm>
                <a:off x="4925" y="3203"/>
                <a:ext cx="734" cy="706"/>
              </a:xfrm>
              <a:custGeom>
                <a:avLst/>
                <a:gdLst/>
                <a:ahLst/>
                <a:cxnLst>
                  <a:cxn ang="0">
                    <a:pos x="0" y="181"/>
                  </a:cxn>
                  <a:cxn ang="0">
                    <a:pos x="68" y="283"/>
                  </a:cxn>
                  <a:cxn ang="0">
                    <a:pos x="118" y="385"/>
                  </a:cxn>
                  <a:cxn ang="0">
                    <a:pos x="135" y="435"/>
                  </a:cxn>
                  <a:cxn ang="0">
                    <a:pos x="186" y="469"/>
                  </a:cxn>
                  <a:cxn ang="0">
                    <a:pos x="271" y="571"/>
                  </a:cxn>
                  <a:cxn ang="0">
                    <a:pos x="288" y="639"/>
                  </a:cxn>
                  <a:cxn ang="0">
                    <a:pos x="389" y="706"/>
                  </a:cxn>
                  <a:cxn ang="0">
                    <a:pos x="542" y="605"/>
                  </a:cxn>
                  <a:cxn ang="0">
                    <a:pos x="610" y="503"/>
                  </a:cxn>
                  <a:cxn ang="0">
                    <a:pos x="694" y="368"/>
                  </a:cxn>
                  <a:cxn ang="0">
                    <a:pos x="728" y="266"/>
                  </a:cxn>
                  <a:cxn ang="0">
                    <a:pos x="711" y="164"/>
                  </a:cxn>
                  <a:cxn ang="0">
                    <a:pos x="525" y="12"/>
                  </a:cxn>
                  <a:cxn ang="0">
                    <a:pos x="169" y="63"/>
                  </a:cxn>
                  <a:cxn ang="0">
                    <a:pos x="135" y="114"/>
                  </a:cxn>
                  <a:cxn ang="0">
                    <a:pos x="0" y="181"/>
                  </a:cxn>
                </a:cxnLst>
                <a:rect l="0" t="0" r="r" b="b"/>
                <a:pathLst>
                  <a:path w="734" h="706">
                    <a:moveTo>
                      <a:pt x="0" y="181"/>
                    </a:moveTo>
                    <a:cubicBezTo>
                      <a:pt x="23" y="215"/>
                      <a:pt x="55" y="244"/>
                      <a:pt x="68" y="283"/>
                    </a:cubicBezTo>
                    <a:cubicBezTo>
                      <a:pt x="110" y="408"/>
                      <a:pt x="55" y="257"/>
                      <a:pt x="118" y="385"/>
                    </a:cubicBezTo>
                    <a:cubicBezTo>
                      <a:pt x="126" y="401"/>
                      <a:pt x="124" y="421"/>
                      <a:pt x="135" y="435"/>
                    </a:cubicBezTo>
                    <a:cubicBezTo>
                      <a:pt x="148" y="451"/>
                      <a:pt x="169" y="458"/>
                      <a:pt x="186" y="469"/>
                    </a:cubicBezTo>
                    <a:cubicBezTo>
                      <a:pt x="211" y="506"/>
                      <a:pt x="249" y="533"/>
                      <a:pt x="271" y="571"/>
                    </a:cubicBezTo>
                    <a:cubicBezTo>
                      <a:pt x="283" y="591"/>
                      <a:pt x="276" y="619"/>
                      <a:pt x="288" y="639"/>
                    </a:cubicBezTo>
                    <a:cubicBezTo>
                      <a:pt x="318" y="692"/>
                      <a:pt x="340" y="690"/>
                      <a:pt x="389" y="706"/>
                    </a:cubicBezTo>
                    <a:cubicBezTo>
                      <a:pt x="440" y="656"/>
                      <a:pt x="475" y="627"/>
                      <a:pt x="542" y="605"/>
                    </a:cubicBezTo>
                    <a:cubicBezTo>
                      <a:pt x="565" y="571"/>
                      <a:pt x="597" y="542"/>
                      <a:pt x="610" y="503"/>
                    </a:cubicBezTo>
                    <a:cubicBezTo>
                      <a:pt x="650" y="383"/>
                      <a:pt x="615" y="422"/>
                      <a:pt x="694" y="368"/>
                    </a:cubicBezTo>
                    <a:cubicBezTo>
                      <a:pt x="705" y="334"/>
                      <a:pt x="734" y="301"/>
                      <a:pt x="728" y="266"/>
                    </a:cubicBezTo>
                    <a:cubicBezTo>
                      <a:pt x="722" y="232"/>
                      <a:pt x="724" y="196"/>
                      <a:pt x="711" y="164"/>
                    </a:cubicBezTo>
                    <a:cubicBezTo>
                      <a:pt x="670" y="64"/>
                      <a:pt x="621" y="36"/>
                      <a:pt x="525" y="12"/>
                    </a:cubicBezTo>
                    <a:cubicBezTo>
                      <a:pt x="465" y="16"/>
                      <a:pt x="257" y="0"/>
                      <a:pt x="169" y="63"/>
                    </a:cubicBezTo>
                    <a:cubicBezTo>
                      <a:pt x="152" y="75"/>
                      <a:pt x="149" y="100"/>
                      <a:pt x="135" y="114"/>
                    </a:cubicBezTo>
                    <a:cubicBezTo>
                      <a:pt x="106" y="143"/>
                      <a:pt x="40" y="181"/>
                      <a:pt x="0" y="181"/>
                    </a:cubicBezTo>
                    <a:close/>
                  </a:path>
                </a:pathLst>
              </a:custGeom>
              <a:solidFill>
                <a:srgbClr val="92D050"/>
              </a:solidFill>
              <a:ln w="3810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54" name="Oval 30"/>
              <p:cNvSpPr>
                <a:spLocks noChangeArrowheads="1"/>
              </p:cNvSpPr>
              <p:nvPr/>
            </p:nvSpPr>
            <p:spPr bwMode="auto">
              <a:xfrm rot="-1098909">
                <a:off x="4675" y="7373"/>
                <a:ext cx="909" cy="402"/>
              </a:xfrm>
              <a:prstGeom prst="ellipse">
                <a:avLst/>
              </a:prstGeom>
              <a:solidFill>
                <a:srgbClr val="92D050"/>
              </a:solidFill>
              <a:ln w="3810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1055" name="Oval 31"/>
              <p:cNvSpPr>
                <a:spLocks noChangeArrowheads="1"/>
              </p:cNvSpPr>
              <p:nvPr/>
            </p:nvSpPr>
            <p:spPr bwMode="auto">
              <a:xfrm rot="1098909" flipH="1">
                <a:off x="6096" y="7373"/>
                <a:ext cx="909" cy="402"/>
              </a:xfrm>
              <a:prstGeom prst="ellipse">
                <a:avLst/>
              </a:prstGeom>
              <a:solidFill>
                <a:srgbClr val="92D050"/>
              </a:solidFill>
              <a:ln w="3810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s-ES" sz="3600" b="1" dirty="0" smtClean="0">
                <a:solidFill>
                  <a:srgbClr val="00B050"/>
                </a:solidFill>
                <a:latin typeface="Comic Sans MS" pitchFamily="66" charset="0"/>
              </a:rPr>
              <a:t>El grupo</a:t>
            </a:r>
            <a:endParaRPr lang="es-ES" sz="3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5184576"/>
          </a:xfrm>
        </p:spPr>
        <p:txBody>
          <a:bodyPr>
            <a:normAutofit fontScale="92500"/>
          </a:bodyPr>
          <a:lstStyle/>
          <a:p>
            <a:pPr algn="just"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Debemos mantener el grupo unido.</a:t>
            </a:r>
          </a:p>
          <a:p>
            <a:pPr algn="just"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Nunca adelantaremos al coordinador que se encuentre en primera posición.</a:t>
            </a:r>
          </a:p>
          <a:p>
            <a:pPr algn="just"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Mantendremos la distancia de seguridad.</a:t>
            </a:r>
          </a:p>
          <a:p>
            <a:pPr algn="just">
              <a:buNone/>
            </a:pPr>
            <a:endParaRPr lang="es-ES" sz="2800" dirty="0" smtClean="0">
              <a:latin typeface="Comic Sans MS" pitchFamily="66" charset="0"/>
            </a:endParaRPr>
          </a:p>
          <a:p>
            <a:pPr>
              <a:buBlip>
                <a:blip r:embed="rId3"/>
              </a:buBlip>
            </a:pPr>
            <a:endParaRPr lang="es-ES" dirty="0" smtClean="0"/>
          </a:p>
          <a:p>
            <a:pPr algn="just">
              <a:spcBef>
                <a:spcPts val="1200"/>
              </a:spcBef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Si vamos en parejas debemos estar pendientes de los demás ciclistas  por si quieren adelantar.</a:t>
            </a:r>
          </a:p>
          <a:p>
            <a:pPr algn="just"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Debemos evitar los adelantamientos innecesarios, mantendremos siempre el mismo orden.</a:t>
            </a:r>
          </a:p>
          <a:p>
            <a:pPr algn="just"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Si nos paramos debemos hacerlo al lado derecho.</a:t>
            </a:r>
            <a:endParaRPr lang="es-ES" sz="28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284984"/>
            <a:ext cx="7209489" cy="103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solidFill>
                  <a:srgbClr val="00B050"/>
                </a:solidFill>
                <a:latin typeface="Comic Sans MS" pitchFamily="66" charset="0"/>
              </a:rPr>
              <a:t>Algunos consejos saludables</a:t>
            </a:r>
            <a:endParaRPr lang="es-ES" sz="3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Antes de una salida debemos alimentarnos bien, las frutas y los zumos son muy buenos para conseguir energía.</a:t>
            </a:r>
          </a:p>
          <a:p>
            <a:pPr algn="just">
              <a:spcAft>
                <a:spcPts val="600"/>
              </a:spcAft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No debemos abusar de comida pesada ya que después lo notaremos a la hora de andar en bicicleta.</a:t>
            </a:r>
          </a:p>
          <a:p>
            <a:pPr algn="just">
              <a:spcAft>
                <a:spcPts val="600"/>
              </a:spcAft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Además podemos tomar frutos secos durante la salida para no quedarnos sin reservas de energía.</a:t>
            </a:r>
          </a:p>
          <a:p>
            <a:pPr algn="just">
              <a:spcAft>
                <a:spcPts val="600"/>
              </a:spcAft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NUNCA debemos olvidarnos del agua. Aunque no tengamos mucha sed debemos beber para hidratarnos.</a:t>
            </a:r>
          </a:p>
          <a:p>
            <a:pPr algn="just">
              <a:spcAft>
                <a:spcPts val="600"/>
              </a:spcAft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Siempre que salgamos debemos darnos crema para no quemarnos. Si tenemos gafas de sol nos las pondremos para proteger nuestros ojos.</a:t>
            </a:r>
            <a:endParaRPr lang="es-E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015558">
            <a:off x="899236" y="2758972"/>
            <a:ext cx="8229600" cy="1143000"/>
          </a:xfrm>
        </p:spPr>
        <p:txBody>
          <a:bodyPr/>
          <a:lstStyle/>
          <a:p>
            <a:r>
              <a:rPr lang="es-ES" b="1" dirty="0" smtClean="0">
                <a:solidFill>
                  <a:srgbClr val="00B050"/>
                </a:solidFill>
                <a:latin typeface="Comic Sans MS" pitchFamily="66" charset="0"/>
              </a:rPr>
              <a:t>¿Se os ocurren más normas?</a:t>
            </a:r>
            <a:endParaRPr lang="es-ES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1" dirty="0" smtClean="0">
                <a:solidFill>
                  <a:srgbClr val="00B050"/>
                </a:solidFill>
                <a:latin typeface="Comic Sans MS" pitchFamily="66" charset="0"/>
              </a:rPr>
              <a:t>Salida en ruta</a:t>
            </a:r>
            <a:endParaRPr lang="es-ES" sz="3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s-ES" sz="2800" b="1" dirty="0" smtClean="0">
                <a:latin typeface="Comic Sans MS" pitchFamily="66" charset="0"/>
              </a:rPr>
              <a:t>¿Qué debemos llevar? </a:t>
            </a:r>
          </a:p>
          <a:p>
            <a:pPr>
              <a:buNone/>
            </a:pPr>
            <a:r>
              <a:rPr lang="es-ES" sz="2800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es-ES" sz="2800" dirty="0" smtClean="0">
                <a:latin typeface="Comic Sans MS" pitchFamily="66" charset="0"/>
              </a:rPr>
              <a:t>	Primero debemos saber cual es la equipación adecuada de un ciclista. Tanto de la persona como de la bicicleta.</a:t>
            </a:r>
            <a:endParaRPr lang="es-E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95536" y="188640"/>
          <a:ext cx="3529087" cy="3745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4 Diagrama"/>
          <p:cNvGraphicFramePr/>
          <p:nvPr/>
        </p:nvGraphicFramePr>
        <p:xfrm>
          <a:off x="4427984" y="332656"/>
          <a:ext cx="444643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827584" y="4653136"/>
            <a:ext cx="2696220" cy="1224136"/>
          </a:xfrm>
          <a:prstGeom prst="ellipse">
            <a:avLst/>
          </a:prstGeom>
          <a:solidFill>
            <a:srgbClr val="92D050"/>
          </a:solidFill>
          <a:ln w="9525">
            <a:solidFill>
              <a:srgbClr val="92D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Luz delantera y trasera (parpadeante)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5004048" y="4653136"/>
            <a:ext cx="3120860" cy="1224136"/>
          </a:xfrm>
          <a:prstGeom prst="ellipse">
            <a:avLst/>
          </a:prstGeom>
          <a:solidFill>
            <a:srgbClr val="F79646"/>
          </a:solidFill>
          <a:ln w="38100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rPr>
              <a:t>Reflectantes: chaleco, brazaletes, tobilleros…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>
                <a:solidFill>
                  <a:srgbClr val="00B050"/>
                </a:solidFill>
                <a:latin typeface="Comic Sans MS" pitchFamily="66" charset="0"/>
              </a:rPr>
              <a:t>¿Qué más debemos llevar?</a:t>
            </a:r>
            <a:endParaRPr lang="es-ES" sz="32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 numCol="2">
            <a:normAutofit fontScale="92500"/>
          </a:bodyPr>
          <a:lstStyle/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Mochila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Cámara de repuesto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Almuerzo / comida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Agua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Chubasquero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Gorra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Protector solar 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Gafas de sol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Calcetines y ropa de cambio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Bolsa de plástico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Mapa de la ruta</a:t>
            </a:r>
          </a:p>
          <a:p>
            <a:pPr>
              <a:buBlip>
                <a:blip r:embed="rId3"/>
              </a:buBlip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>
                <a:solidFill>
                  <a:srgbClr val="00B050"/>
                </a:solidFill>
                <a:latin typeface="Comic Sans MS" pitchFamily="66" charset="0"/>
              </a:rPr>
              <a:t>¿Qué no hace falta que llevemos?</a:t>
            </a:r>
            <a:endParaRPr lang="es-ES" sz="3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Cosas innecesarias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Elemento electrónicos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Juegos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Dinero</a:t>
            </a:r>
            <a:endParaRPr lang="es-E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>
                <a:solidFill>
                  <a:srgbClr val="00B050"/>
                </a:solidFill>
                <a:latin typeface="Comic Sans MS" pitchFamily="66" charset="0"/>
              </a:rPr>
              <a:t>¿Cómo debemos circular?</a:t>
            </a:r>
            <a:endParaRPr lang="es-ES" sz="3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buNone/>
            </a:pPr>
            <a:r>
              <a:rPr lang="es-ES" sz="2800" b="1" dirty="0" smtClean="0">
                <a:latin typeface="Comic Sans MS" pitchFamily="66" charset="0"/>
              </a:rPr>
              <a:t>Por el carril bici o zonas habilitadas para las bicis: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s-ES" sz="800" b="1" dirty="0" smtClean="0">
              <a:latin typeface="Comic Sans MS" pitchFamily="66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Debemos circular por nuestro carril para no molestar a los otros ciclistas.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Guardar la distancia de seguridad por si hay frenazos inesperados.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2800" dirty="0" smtClean="0">
                <a:latin typeface="Comic Sans MS" pitchFamily="66" charset="0"/>
              </a:rPr>
              <a:t>Tener cuidado con los peatones porque aunque no sea su camino muchas veces lo ocupan.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46805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sz="3000" b="1" dirty="0" smtClean="0">
                <a:latin typeface="Comic Sans MS" pitchFamily="66" charset="0"/>
              </a:rPr>
              <a:t>En la carretera:</a:t>
            </a:r>
          </a:p>
          <a:p>
            <a:pPr>
              <a:buNone/>
            </a:pPr>
            <a:endParaRPr lang="es-ES" sz="3000" b="1" dirty="0" smtClean="0">
              <a:latin typeface="Comic Sans MS" pitchFamily="66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3000" dirty="0" smtClean="0">
                <a:latin typeface="Comic Sans MS" pitchFamily="66" charset="0"/>
              </a:rPr>
              <a:t>Debemos llevar siempre casco.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3000" dirty="0" smtClean="0">
                <a:latin typeface="Comic Sans MS" pitchFamily="66" charset="0"/>
              </a:rPr>
              <a:t>Debemos respetar las señales de tráfico y señalizar nuestros cambios de dirección.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3000" dirty="0" smtClean="0">
                <a:latin typeface="Comic Sans MS" pitchFamily="66" charset="0"/>
              </a:rPr>
              <a:t>Si son tramos con visibilidad podemos ir de dos en dos. Sin embargo, si hay peligro debemos ir siempre en fila.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3000" dirty="0" smtClean="0">
                <a:latin typeface="Comic Sans MS" pitchFamily="66" charset="0"/>
              </a:rPr>
              <a:t>No debemos olvidar llevar ropa o algún elemento reflectante.</a:t>
            </a:r>
          </a:p>
          <a:p>
            <a:pPr algn="just">
              <a:buBlip>
                <a:blip r:embed="rId3"/>
              </a:buBlip>
            </a:pPr>
            <a:endParaRPr lang="es-ES" sz="2800" dirty="0" smtClean="0">
              <a:latin typeface="Comic Sans MS" pitchFamily="66" charset="0"/>
            </a:endParaRPr>
          </a:p>
          <a:p>
            <a:pPr>
              <a:buNone/>
            </a:pPr>
            <a:endParaRPr lang="es-ES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539552" y="836712"/>
            <a:ext cx="8352928" cy="55446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sz="4000" b="1" dirty="0" smtClean="0">
                <a:latin typeface="Comic Sans MS" pitchFamily="66" charset="0"/>
              </a:rPr>
              <a:t>En el campo:</a:t>
            </a:r>
          </a:p>
          <a:p>
            <a:pPr>
              <a:buNone/>
            </a:pPr>
            <a:endParaRPr lang="es-ES" sz="3000" b="1" dirty="0" smtClean="0">
              <a:latin typeface="Comic Sans MS" pitchFamily="66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4000" dirty="0" smtClean="0">
                <a:latin typeface="Comic Sans MS" pitchFamily="66" charset="0"/>
              </a:rPr>
              <a:t>Debemos circular por los caminos permitidos para no estropear la naturaleza.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4000" dirty="0" smtClean="0">
                <a:latin typeface="Comic Sans MS" pitchFamily="66" charset="0"/>
              </a:rPr>
              <a:t>Debemos disfrutar del campo para ello debemos ir despacio y con cuidado ya que el terreno no es estable.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4000" dirty="0" smtClean="0">
                <a:latin typeface="Comic Sans MS" pitchFamily="66" charset="0"/>
              </a:rPr>
              <a:t>No debemos tirar residuos, los recogeremos siempre.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4000" dirty="0" smtClean="0">
                <a:latin typeface="Comic Sans MS" pitchFamily="66" charset="0"/>
              </a:rPr>
              <a:t>Si queremos ver animales debemos ir haciendo el menor ruido posible para que no se asusten.</a:t>
            </a:r>
          </a:p>
          <a:p>
            <a:pPr>
              <a:buNone/>
            </a:pPr>
            <a:endParaRPr lang="es-ES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>
                <a:solidFill>
                  <a:srgbClr val="00B050"/>
                </a:solidFill>
                <a:latin typeface="Comic Sans MS" pitchFamily="66" charset="0"/>
              </a:rPr>
              <a:t>La norma de los pitidos</a:t>
            </a:r>
            <a:endParaRPr lang="es-ES" sz="3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None/>
            </a:pPr>
            <a:r>
              <a:rPr lang="es-ES" dirty="0" smtClean="0"/>
              <a:t>	</a:t>
            </a:r>
            <a:r>
              <a:rPr lang="es-ES" sz="2800" dirty="0" smtClean="0">
                <a:latin typeface="Comic Sans MS" pitchFamily="66" charset="0"/>
              </a:rPr>
              <a:t>Debemos establecer y atender el código de pitidos para informar de paradas, peligros o  reanudación de la marcha:</a:t>
            </a:r>
          </a:p>
          <a:p>
            <a:pPr>
              <a:buNone/>
            </a:pPr>
            <a:endParaRPr lang="es-ES" sz="1000" dirty="0" smtClean="0">
              <a:latin typeface="Comic Sans MS" pitchFamily="66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2800" b="1" i="1" dirty="0" smtClean="0">
                <a:latin typeface="Comic Sans MS" pitchFamily="66" charset="0"/>
              </a:rPr>
              <a:t>Pitido largo:</a:t>
            </a:r>
            <a:r>
              <a:rPr lang="es-ES" sz="2800" dirty="0" smtClean="0">
                <a:latin typeface="Comic Sans MS" pitchFamily="66" charset="0"/>
              </a:rPr>
              <a:t> parada.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2800" b="1" i="1" dirty="0" smtClean="0">
                <a:latin typeface="Comic Sans MS" pitchFamily="66" charset="0"/>
              </a:rPr>
              <a:t>Varios pitidos cortos:</a:t>
            </a:r>
            <a:r>
              <a:rPr lang="es-ES" sz="2800" dirty="0" smtClean="0">
                <a:latin typeface="Comic Sans MS" pitchFamily="66" charset="0"/>
              </a:rPr>
              <a:t> precaución y reducción de la marcha.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2800" b="1" i="1" dirty="0" smtClean="0">
                <a:latin typeface="Comic Sans MS" pitchFamily="66" charset="0"/>
              </a:rPr>
              <a:t>Dos pitidos breves:</a:t>
            </a:r>
            <a:r>
              <a:rPr lang="es-ES" sz="2800" dirty="0" smtClean="0">
                <a:latin typeface="Comic Sans MS" pitchFamily="66" charset="0"/>
              </a:rPr>
              <a:t> reanudación de la marcha.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464</Words>
  <Application>Microsoft Office PowerPoint</Application>
  <PresentationFormat>Presentación en pantalla (4:3)</PresentationFormat>
  <Paragraphs>85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Diapositiva 1</vt:lpstr>
      <vt:lpstr>Salida en ruta</vt:lpstr>
      <vt:lpstr>Diapositiva 3</vt:lpstr>
      <vt:lpstr>¿Qué más debemos llevar?</vt:lpstr>
      <vt:lpstr>¿Qué no hace falta que llevemos?</vt:lpstr>
      <vt:lpstr>¿Cómo debemos circular?</vt:lpstr>
      <vt:lpstr>Diapositiva 7</vt:lpstr>
      <vt:lpstr>Diapositiva 8</vt:lpstr>
      <vt:lpstr>La norma de los pitidos</vt:lpstr>
      <vt:lpstr>El grupo</vt:lpstr>
      <vt:lpstr>Algunos consejos saludables</vt:lpstr>
      <vt:lpstr>¿Se os ocurren más normas?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</dc:creator>
  <cp:lastModifiedBy>María</cp:lastModifiedBy>
  <cp:revision>22</cp:revision>
  <dcterms:created xsi:type="dcterms:W3CDTF">2013-04-23T10:29:41Z</dcterms:created>
  <dcterms:modified xsi:type="dcterms:W3CDTF">2013-05-17T17:43:25Z</dcterms:modified>
</cp:coreProperties>
</file>